
<file path=[Content_Types].xml><?xml version="1.0" encoding="utf-8"?>
<Types xmlns="http://schemas.openxmlformats.org/package/2006/content-types">
  <Default Extension="gif" ContentType="image/gif"/>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1" r:id="rId1"/>
    <p:sldMasterId id="2147483682" r:id="rId2"/>
    <p:sldMasterId id="2147483683" r:id="rId3"/>
    <p:sldMasterId id="2147483695" r:id="rId4"/>
  </p:sldMasterIdLst>
  <p:notesMasterIdLst>
    <p:notesMasterId r:id="rId15"/>
  </p:notesMasterIdLst>
  <p:sldIdLst>
    <p:sldId id="256" r:id="rId5"/>
    <p:sldId id="1196" r:id="rId6"/>
    <p:sldId id="1197" r:id="rId7"/>
    <p:sldId id="1198" r:id="rId8"/>
    <p:sldId id="257" r:id="rId9"/>
    <p:sldId id="1204" r:id="rId10"/>
    <p:sldId id="1200" r:id="rId11"/>
    <p:sldId id="1202" r:id="rId12"/>
    <p:sldId id="1201" r:id="rId13"/>
    <p:sldId id="273"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889919C-8CE7-45DF-95FC-528E22A4193D}">
  <a:tblStyle styleId="{D889919C-8CE7-45DF-95FC-528E22A4193D}"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43" autoAdjust="0"/>
    <p:restoredTop sz="82878" autoAdjust="0"/>
  </p:normalViewPr>
  <p:slideViewPr>
    <p:cSldViewPr snapToGrid="0">
      <p:cViewPr varScale="1">
        <p:scale>
          <a:sx n="82" d="100"/>
          <a:sy n="82" d="100"/>
        </p:scale>
        <p:origin x="747"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20724D-A978-4DF1-B373-F5E70C6F07D7}"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C80DCD35-18B0-477E-B9D8-5A18C741768F}">
      <dgm:prSet/>
      <dgm:spPr/>
      <dgm:t>
        <a:bodyPr/>
        <a:lstStyle/>
        <a:p>
          <a:r>
            <a:rPr lang="en-US"/>
            <a:t>We evaluate the state-of-the-art ConvLSTM and TrajGRU models for precipitation nowcasting using satellite data as current experiments with these models have been limited to radar data, which has limited global coverage.</a:t>
          </a:r>
        </a:p>
      </dgm:t>
    </dgm:pt>
    <dgm:pt modelId="{3E25D885-3BC4-4531-9521-EB3ADB5ABDBD}" type="parTrans" cxnId="{065525B9-B58F-470B-AFE2-1F7153827A45}">
      <dgm:prSet/>
      <dgm:spPr/>
      <dgm:t>
        <a:bodyPr/>
        <a:lstStyle/>
        <a:p>
          <a:endParaRPr lang="en-US"/>
        </a:p>
      </dgm:t>
    </dgm:pt>
    <dgm:pt modelId="{4017A5B7-25AE-4819-AB81-59EBD4108F29}" type="sibTrans" cxnId="{065525B9-B58F-470B-AFE2-1F7153827A45}">
      <dgm:prSet/>
      <dgm:spPr/>
      <dgm:t>
        <a:bodyPr/>
        <a:lstStyle/>
        <a:p>
          <a:endParaRPr lang="en-US"/>
        </a:p>
      </dgm:t>
    </dgm:pt>
    <dgm:pt modelId="{36DCF670-7024-4580-8F3E-11665112E08F}">
      <dgm:prSet/>
      <dgm:spPr/>
      <dgm:t>
        <a:bodyPr/>
        <a:lstStyle/>
        <a:p>
          <a:r>
            <a:rPr lang="en-US"/>
            <a:t>We perform experiments in the region of Sindh, Pakistan - a region with minimal meteorological infrastructure and strong monsoonal in-fluence (i.e. heavy precipitation during monsoon). </a:t>
          </a:r>
        </a:p>
      </dgm:t>
    </dgm:pt>
    <dgm:pt modelId="{5BA136F9-A75B-4A45-87F9-F03245CE85EF}" type="parTrans" cxnId="{DDDAD1B3-1B07-443F-8EF8-D3EE5F7844B4}">
      <dgm:prSet/>
      <dgm:spPr/>
      <dgm:t>
        <a:bodyPr/>
        <a:lstStyle/>
        <a:p>
          <a:endParaRPr lang="en-US"/>
        </a:p>
      </dgm:t>
    </dgm:pt>
    <dgm:pt modelId="{7FEB73BD-2B4A-4699-B874-228D703FE317}" type="sibTrans" cxnId="{DDDAD1B3-1B07-443F-8EF8-D3EE5F7844B4}">
      <dgm:prSet/>
      <dgm:spPr/>
      <dgm:t>
        <a:bodyPr/>
        <a:lstStyle/>
        <a:p>
          <a:endParaRPr lang="en-US"/>
        </a:p>
      </dgm:t>
    </dgm:pt>
    <dgm:pt modelId="{F5AECD95-4C7D-4B8C-86EB-CE44FDF1CC90}">
      <dgm:prSet/>
      <dgm:spPr/>
      <dgm:t>
        <a:bodyPr/>
        <a:lstStyle/>
        <a:p>
          <a:r>
            <a:rPr lang="en-US"/>
            <a:t>This is because prior studies have tested these models only at a single location and that was identified as a limitation by the authors.</a:t>
          </a:r>
        </a:p>
      </dgm:t>
    </dgm:pt>
    <dgm:pt modelId="{2AC2C70E-0CBF-41B8-A1EA-CCFF7193D26D}" type="parTrans" cxnId="{FD13B031-C7FD-4BFE-9E95-7858F4E2E00E}">
      <dgm:prSet/>
      <dgm:spPr/>
      <dgm:t>
        <a:bodyPr/>
        <a:lstStyle/>
        <a:p>
          <a:endParaRPr lang="en-US"/>
        </a:p>
      </dgm:t>
    </dgm:pt>
    <dgm:pt modelId="{0793118E-9B39-4F2C-9E04-DC3995331B0B}" type="sibTrans" cxnId="{FD13B031-C7FD-4BFE-9E95-7858F4E2E00E}">
      <dgm:prSet/>
      <dgm:spPr/>
      <dgm:t>
        <a:bodyPr/>
        <a:lstStyle/>
        <a:p>
          <a:endParaRPr lang="en-US"/>
        </a:p>
      </dgm:t>
    </dgm:pt>
    <dgm:pt modelId="{58434D09-8758-4C5E-9592-FDB63ACBE3E1}" type="pres">
      <dgm:prSet presAssocID="{D020724D-A978-4DF1-B373-F5E70C6F07D7}" presName="root" presStyleCnt="0">
        <dgm:presLayoutVars>
          <dgm:dir/>
          <dgm:resizeHandles val="exact"/>
        </dgm:presLayoutVars>
      </dgm:prSet>
      <dgm:spPr/>
    </dgm:pt>
    <dgm:pt modelId="{8D21B93E-A2E3-4BA3-813A-18607898490D}" type="pres">
      <dgm:prSet presAssocID="{C80DCD35-18B0-477E-B9D8-5A18C741768F}" presName="compNode" presStyleCnt="0"/>
      <dgm:spPr/>
    </dgm:pt>
    <dgm:pt modelId="{8F255F44-C2A7-4E6A-BB32-DF28B0843E24}" type="pres">
      <dgm:prSet presAssocID="{C80DCD35-18B0-477E-B9D8-5A18C741768F}" presName="bgRect" presStyleLbl="bgShp" presStyleIdx="0" presStyleCnt="2"/>
      <dgm:spPr/>
    </dgm:pt>
    <dgm:pt modelId="{35A4325F-00F2-4F79-BAE4-427866330E97}" type="pres">
      <dgm:prSet presAssocID="{C80DCD35-18B0-477E-B9D8-5A18C741768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atellite"/>
        </a:ext>
      </dgm:extLst>
    </dgm:pt>
    <dgm:pt modelId="{071A8598-B2F0-4286-9E02-A1AD0C16A49B}" type="pres">
      <dgm:prSet presAssocID="{C80DCD35-18B0-477E-B9D8-5A18C741768F}" presName="spaceRect" presStyleCnt="0"/>
      <dgm:spPr/>
    </dgm:pt>
    <dgm:pt modelId="{D1A4F8C8-3985-42C8-84FC-22BFC11D9D7E}" type="pres">
      <dgm:prSet presAssocID="{C80DCD35-18B0-477E-B9D8-5A18C741768F}" presName="parTx" presStyleLbl="revTx" presStyleIdx="0" presStyleCnt="3">
        <dgm:presLayoutVars>
          <dgm:chMax val="0"/>
          <dgm:chPref val="0"/>
        </dgm:presLayoutVars>
      </dgm:prSet>
      <dgm:spPr/>
    </dgm:pt>
    <dgm:pt modelId="{7AE173AA-7FFD-49B9-807E-CD042B18F318}" type="pres">
      <dgm:prSet presAssocID="{4017A5B7-25AE-4819-AB81-59EBD4108F29}" presName="sibTrans" presStyleCnt="0"/>
      <dgm:spPr/>
    </dgm:pt>
    <dgm:pt modelId="{316ADC04-B9EE-46F7-AAF5-9F03C91105ED}" type="pres">
      <dgm:prSet presAssocID="{36DCF670-7024-4580-8F3E-11665112E08F}" presName="compNode" presStyleCnt="0"/>
      <dgm:spPr/>
    </dgm:pt>
    <dgm:pt modelId="{8FD311D4-6F29-4C58-AF98-F1D757667174}" type="pres">
      <dgm:prSet presAssocID="{36DCF670-7024-4580-8F3E-11665112E08F}" presName="bgRect" presStyleLbl="bgShp" presStyleIdx="1" presStyleCnt="2"/>
      <dgm:spPr/>
    </dgm:pt>
    <dgm:pt modelId="{19D4C0FB-4AFB-46B4-8D63-E6CF6044A212}" type="pres">
      <dgm:prSet presAssocID="{36DCF670-7024-4580-8F3E-11665112E08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esert scene"/>
        </a:ext>
      </dgm:extLst>
    </dgm:pt>
    <dgm:pt modelId="{6928DA10-4D27-42CA-B861-F9E90E10A234}" type="pres">
      <dgm:prSet presAssocID="{36DCF670-7024-4580-8F3E-11665112E08F}" presName="spaceRect" presStyleCnt="0"/>
      <dgm:spPr/>
    </dgm:pt>
    <dgm:pt modelId="{6A7202B0-5CAF-41B6-87AC-C3C1C4EA1DE7}" type="pres">
      <dgm:prSet presAssocID="{36DCF670-7024-4580-8F3E-11665112E08F}" presName="parTx" presStyleLbl="revTx" presStyleIdx="1" presStyleCnt="3">
        <dgm:presLayoutVars>
          <dgm:chMax val="0"/>
          <dgm:chPref val="0"/>
        </dgm:presLayoutVars>
      </dgm:prSet>
      <dgm:spPr/>
    </dgm:pt>
    <dgm:pt modelId="{9F4D6155-F4CF-4EC1-8E4A-4710B0DE72D0}" type="pres">
      <dgm:prSet presAssocID="{36DCF670-7024-4580-8F3E-11665112E08F}" presName="desTx" presStyleLbl="revTx" presStyleIdx="2" presStyleCnt="3">
        <dgm:presLayoutVars/>
      </dgm:prSet>
      <dgm:spPr/>
    </dgm:pt>
  </dgm:ptLst>
  <dgm:cxnLst>
    <dgm:cxn modelId="{E3189818-8DDC-4628-B42F-857D13964BD6}" type="presOf" srcId="{D020724D-A978-4DF1-B373-F5E70C6F07D7}" destId="{58434D09-8758-4C5E-9592-FDB63ACBE3E1}" srcOrd="0" destOrd="0" presId="urn:microsoft.com/office/officeart/2018/2/layout/IconVerticalSolidList"/>
    <dgm:cxn modelId="{FD13B031-C7FD-4BFE-9E95-7858F4E2E00E}" srcId="{36DCF670-7024-4580-8F3E-11665112E08F}" destId="{F5AECD95-4C7D-4B8C-86EB-CE44FDF1CC90}" srcOrd="0" destOrd="0" parTransId="{2AC2C70E-0CBF-41B8-A1EA-CCFF7193D26D}" sibTransId="{0793118E-9B39-4F2C-9E04-DC3995331B0B}"/>
    <dgm:cxn modelId="{EE1C2AAD-C41D-4203-B93B-CECFC2CF51D7}" type="presOf" srcId="{C80DCD35-18B0-477E-B9D8-5A18C741768F}" destId="{D1A4F8C8-3985-42C8-84FC-22BFC11D9D7E}" srcOrd="0" destOrd="0" presId="urn:microsoft.com/office/officeart/2018/2/layout/IconVerticalSolidList"/>
    <dgm:cxn modelId="{A0C78EAF-4C60-4444-B4B2-08D3A698E08E}" type="presOf" srcId="{F5AECD95-4C7D-4B8C-86EB-CE44FDF1CC90}" destId="{9F4D6155-F4CF-4EC1-8E4A-4710B0DE72D0}" srcOrd="0" destOrd="0" presId="urn:microsoft.com/office/officeart/2018/2/layout/IconVerticalSolidList"/>
    <dgm:cxn modelId="{DDDAD1B3-1B07-443F-8EF8-D3EE5F7844B4}" srcId="{D020724D-A978-4DF1-B373-F5E70C6F07D7}" destId="{36DCF670-7024-4580-8F3E-11665112E08F}" srcOrd="1" destOrd="0" parTransId="{5BA136F9-A75B-4A45-87F9-F03245CE85EF}" sibTransId="{7FEB73BD-2B4A-4699-B874-228D703FE317}"/>
    <dgm:cxn modelId="{065525B9-B58F-470B-AFE2-1F7153827A45}" srcId="{D020724D-A978-4DF1-B373-F5E70C6F07D7}" destId="{C80DCD35-18B0-477E-B9D8-5A18C741768F}" srcOrd="0" destOrd="0" parTransId="{3E25D885-3BC4-4531-9521-EB3ADB5ABDBD}" sibTransId="{4017A5B7-25AE-4819-AB81-59EBD4108F29}"/>
    <dgm:cxn modelId="{C3B7B2BA-D74F-4BE2-B3D5-64A0CA657196}" type="presOf" srcId="{36DCF670-7024-4580-8F3E-11665112E08F}" destId="{6A7202B0-5CAF-41B6-87AC-C3C1C4EA1DE7}" srcOrd="0" destOrd="0" presId="urn:microsoft.com/office/officeart/2018/2/layout/IconVerticalSolidList"/>
    <dgm:cxn modelId="{0E67F5A0-F732-4A9F-B583-899E8781E38C}" type="presParOf" srcId="{58434D09-8758-4C5E-9592-FDB63ACBE3E1}" destId="{8D21B93E-A2E3-4BA3-813A-18607898490D}" srcOrd="0" destOrd="0" presId="urn:microsoft.com/office/officeart/2018/2/layout/IconVerticalSolidList"/>
    <dgm:cxn modelId="{FFD34B5F-B83D-4F8B-A94E-F9857EE8AC3D}" type="presParOf" srcId="{8D21B93E-A2E3-4BA3-813A-18607898490D}" destId="{8F255F44-C2A7-4E6A-BB32-DF28B0843E24}" srcOrd="0" destOrd="0" presId="urn:microsoft.com/office/officeart/2018/2/layout/IconVerticalSolidList"/>
    <dgm:cxn modelId="{4A1433C7-1D9B-4802-BFF1-D96D5F9FD759}" type="presParOf" srcId="{8D21B93E-A2E3-4BA3-813A-18607898490D}" destId="{35A4325F-00F2-4F79-BAE4-427866330E97}" srcOrd="1" destOrd="0" presId="urn:microsoft.com/office/officeart/2018/2/layout/IconVerticalSolidList"/>
    <dgm:cxn modelId="{4A1527C7-3696-4E52-B460-2BDA6B5FBEF8}" type="presParOf" srcId="{8D21B93E-A2E3-4BA3-813A-18607898490D}" destId="{071A8598-B2F0-4286-9E02-A1AD0C16A49B}" srcOrd="2" destOrd="0" presId="urn:microsoft.com/office/officeart/2018/2/layout/IconVerticalSolidList"/>
    <dgm:cxn modelId="{3F384B04-8F2F-4967-A744-3BFCDEFC1A01}" type="presParOf" srcId="{8D21B93E-A2E3-4BA3-813A-18607898490D}" destId="{D1A4F8C8-3985-42C8-84FC-22BFC11D9D7E}" srcOrd="3" destOrd="0" presId="urn:microsoft.com/office/officeart/2018/2/layout/IconVerticalSolidList"/>
    <dgm:cxn modelId="{071A9DCD-73E8-49B3-B99C-F99331E336B3}" type="presParOf" srcId="{58434D09-8758-4C5E-9592-FDB63ACBE3E1}" destId="{7AE173AA-7FFD-49B9-807E-CD042B18F318}" srcOrd="1" destOrd="0" presId="urn:microsoft.com/office/officeart/2018/2/layout/IconVerticalSolidList"/>
    <dgm:cxn modelId="{2F53354A-AA01-44FB-98A6-AFF7626CB34F}" type="presParOf" srcId="{58434D09-8758-4C5E-9592-FDB63ACBE3E1}" destId="{316ADC04-B9EE-46F7-AAF5-9F03C91105ED}" srcOrd="2" destOrd="0" presId="urn:microsoft.com/office/officeart/2018/2/layout/IconVerticalSolidList"/>
    <dgm:cxn modelId="{1B5C139A-6B04-4D52-9FD9-E5784D806EC7}" type="presParOf" srcId="{316ADC04-B9EE-46F7-AAF5-9F03C91105ED}" destId="{8FD311D4-6F29-4C58-AF98-F1D757667174}" srcOrd="0" destOrd="0" presId="urn:microsoft.com/office/officeart/2018/2/layout/IconVerticalSolidList"/>
    <dgm:cxn modelId="{9698CAA5-9972-4048-ABA3-8D9833421C89}" type="presParOf" srcId="{316ADC04-B9EE-46F7-AAF5-9F03C91105ED}" destId="{19D4C0FB-4AFB-46B4-8D63-E6CF6044A212}" srcOrd="1" destOrd="0" presId="urn:microsoft.com/office/officeart/2018/2/layout/IconVerticalSolidList"/>
    <dgm:cxn modelId="{6803325F-5389-476C-870A-695CE88D56BE}" type="presParOf" srcId="{316ADC04-B9EE-46F7-AAF5-9F03C91105ED}" destId="{6928DA10-4D27-42CA-B861-F9E90E10A234}" srcOrd="2" destOrd="0" presId="urn:microsoft.com/office/officeart/2018/2/layout/IconVerticalSolidList"/>
    <dgm:cxn modelId="{53A54C78-7CDF-4A88-B040-EF1A9EEB1A08}" type="presParOf" srcId="{316ADC04-B9EE-46F7-AAF5-9F03C91105ED}" destId="{6A7202B0-5CAF-41B6-87AC-C3C1C4EA1DE7}" srcOrd="3" destOrd="0" presId="urn:microsoft.com/office/officeart/2018/2/layout/IconVerticalSolidList"/>
    <dgm:cxn modelId="{EBC488D2-6363-490B-B5A8-8FA8C68642FF}" type="presParOf" srcId="{316ADC04-B9EE-46F7-AAF5-9F03C91105ED}" destId="{9F4D6155-F4CF-4EC1-8E4A-4710B0DE72D0}" srcOrd="4"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255F44-C2A7-4E6A-BB32-DF28B0843E24}">
      <dsp:nvSpPr>
        <dsp:cNvPr id="0" name=""/>
        <dsp:cNvSpPr/>
      </dsp:nvSpPr>
      <dsp:spPr>
        <a:xfrm>
          <a:off x="0" y="581036"/>
          <a:ext cx="8229600" cy="117393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A4325F-00F2-4F79-BAE4-427866330E97}">
      <dsp:nvSpPr>
        <dsp:cNvPr id="0" name=""/>
        <dsp:cNvSpPr/>
      </dsp:nvSpPr>
      <dsp:spPr>
        <a:xfrm>
          <a:off x="355113" y="845170"/>
          <a:ext cx="645661" cy="6456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1A4F8C8-3985-42C8-84FC-22BFC11D9D7E}">
      <dsp:nvSpPr>
        <dsp:cNvPr id="0" name=""/>
        <dsp:cNvSpPr/>
      </dsp:nvSpPr>
      <dsp:spPr>
        <a:xfrm>
          <a:off x="1355889" y="581036"/>
          <a:ext cx="6873710" cy="1173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241" tIns="124241" rIns="124241" bIns="124241" numCol="1" spcCol="1270" anchor="ctr" anchorCtr="0">
          <a:noAutofit/>
        </a:bodyPr>
        <a:lstStyle/>
        <a:p>
          <a:pPr marL="0" lvl="0" indent="0" algn="l" defTabSz="622300">
            <a:lnSpc>
              <a:spcPct val="90000"/>
            </a:lnSpc>
            <a:spcBef>
              <a:spcPct val="0"/>
            </a:spcBef>
            <a:spcAft>
              <a:spcPct val="35000"/>
            </a:spcAft>
            <a:buNone/>
          </a:pPr>
          <a:r>
            <a:rPr lang="en-US" sz="1400" kern="1200"/>
            <a:t>We evaluate the state-of-the-art ConvLSTM and TrajGRU models for precipitation nowcasting using satellite data as current experiments with these models have been limited to radar data, which has limited global coverage.</a:t>
          </a:r>
        </a:p>
      </dsp:txBody>
      <dsp:txXfrm>
        <a:off x="1355889" y="581036"/>
        <a:ext cx="6873710" cy="1173930"/>
      </dsp:txXfrm>
    </dsp:sp>
    <dsp:sp modelId="{8FD311D4-6F29-4C58-AF98-F1D757667174}">
      <dsp:nvSpPr>
        <dsp:cNvPr id="0" name=""/>
        <dsp:cNvSpPr/>
      </dsp:nvSpPr>
      <dsp:spPr>
        <a:xfrm>
          <a:off x="0" y="2039555"/>
          <a:ext cx="8229600" cy="117393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D4C0FB-4AFB-46B4-8D63-E6CF6044A212}">
      <dsp:nvSpPr>
        <dsp:cNvPr id="0" name=""/>
        <dsp:cNvSpPr/>
      </dsp:nvSpPr>
      <dsp:spPr>
        <a:xfrm>
          <a:off x="355113" y="2303689"/>
          <a:ext cx="645661" cy="6456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A7202B0-5CAF-41B6-87AC-C3C1C4EA1DE7}">
      <dsp:nvSpPr>
        <dsp:cNvPr id="0" name=""/>
        <dsp:cNvSpPr/>
      </dsp:nvSpPr>
      <dsp:spPr>
        <a:xfrm>
          <a:off x="1355889" y="2039555"/>
          <a:ext cx="3703320" cy="1173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241" tIns="124241" rIns="124241" bIns="124241" numCol="1" spcCol="1270" anchor="ctr" anchorCtr="0">
          <a:noAutofit/>
        </a:bodyPr>
        <a:lstStyle/>
        <a:p>
          <a:pPr marL="0" lvl="0" indent="0" algn="l" defTabSz="622300">
            <a:lnSpc>
              <a:spcPct val="90000"/>
            </a:lnSpc>
            <a:spcBef>
              <a:spcPct val="0"/>
            </a:spcBef>
            <a:spcAft>
              <a:spcPct val="35000"/>
            </a:spcAft>
            <a:buNone/>
          </a:pPr>
          <a:r>
            <a:rPr lang="en-US" sz="1400" kern="1200"/>
            <a:t>We perform experiments in the region of Sindh, Pakistan - a region with minimal meteorological infrastructure and strong monsoonal in-fluence (i.e. heavy precipitation during monsoon). </a:t>
          </a:r>
        </a:p>
      </dsp:txBody>
      <dsp:txXfrm>
        <a:off x="1355889" y="2039555"/>
        <a:ext cx="3703320" cy="1173930"/>
      </dsp:txXfrm>
    </dsp:sp>
    <dsp:sp modelId="{9F4D6155-F4CF-4EC1-8E4A-4710B0DE72D0}">
      <dsp:nvSpPr>
        <dsp:cNvPr id="0" name=""/>
        <dsp:cNvSpPr/>
      </dsp:nvSpPr>
      <dsp:spPr>
        <a:xfrm>
          <a:off x="5059209" y="2039555"/>
          <a:ext cx="3170390" cy="1173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241" tIns="124241" rIns="124241" bIns="124241" numCol="1" spcCol="1270" anchor="ctr" anchorCtr="0">
          <a:noAutofit/>
        </a:bodyPr>
        <a:lstStyle/>
        <a:p>
          <a:pPr marL="0" lvl="0" indent="0" algn="l" defTabSz="488950">
            <a:lnSpc>
              <a:spcPct val="90000"/>
            </a:lnSpc>
            <a:spcBef>
              <a:spcPct val="0"/>
            </a:spcBef>
            <a:spcAft>
              <a:spcPct val="35000"/>
            </a:spcAft>
            <a:buNone/>
          </a:pPr>
          <a:r>
            <a:rPr lang="en-US" sz="1100" kern="1200"/>
            <a:t>This is because prior studies have tested these models only at a single location and that was identified as a limitation by the authors.</a:t>
          </a:r>
        </a:p>
      </dsp:txBody>
      <dsp:txXfrm>
        <a:off x="5059209" y="2039555"/>
        <a:ext cx="3170390" cy="117393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4" name="Shape 12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US" sz="1100" b="0" i="0" u="none" strike="noStrike" cap="none" dirty="0">
                <a:solidFill>
                  <a:schemeClr val="dk1"/>
                </a:solidFill>
                <a:latin typeface="Arial"/>
                <a:ea typeface="Arial"/>
                <a:cs typeface="Arial"/>
                <a:sym typeface="Arial"/>
              </a:rPr>
              <a:t>Hi, today I’ll be presenting my project, which is precipitation nowcasting using deep learning. The idea is how can we use deep learning technologies to prediction precipitation or rain in the future. This is different from forecasting, which can be days, weeks into the future.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0" name="Shape 23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5EF1C-1D6E-0F23-874F-410930629F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67DEFC-09D3-4AE2-6215-78B562D669B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AAEFD73-1CBF-AD76-80E8-9A9523766CB6}"/>
              </a:ext>
            </a:extLst>
          </p:cNvPr>
          <p:cNvSpPr>
            <a:spLocks noGrp="1"/>
          </p:cNvSpPr>
          <p:nvPr>
            <p:ph type="body" idx="1"/>
          </p:nvPr>
        </p:nvSpPr>
        <p:spPr/>
        <p:txBody>
          <a:bodyPr/>
          <a:lstStyle/>
          <a:p>
            <a:pPr marL="0" indent="0">
              <a:buFontTx/>
              <a:buNone/>
            </a:pPr>
            <a:endParaRPr lang="en-US" dirty="0"/>
          </a:p>
        </p:txBody>
      </p:sp>
      <p:sp>
        <p:nvSpPr>
          <p:cNvPr id="4" name="Slide Number Placeholder 3">
            <a:extLst>
              <a:ext uri="{FF2B5EF4-FFF2-40B4-BE49-F238E27FC236}">
                <a16:creationId xmlns:a16="http://schemas.microsoft.com/office/drawing/2014/main" id="{78EA9A1C-A029-B536-CB8C-E054A5C4308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EB9CB0-8DBB-4A5D-B2E4-17BB9D895E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83935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CD0AC-514A-12D6-AB75-9A34921E37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EEA583-DCCB-5985-648F-D5675FDF227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61F8D75-78EE-75BF-4FEE-03B4D6059CEA}"/>
              </a:ext>
            </a:extLst>
          </p:cNvPr>
          <p:cNvSpPr>
            <a:spLocks noGrp="1"/>
          </p:cNvSpPr>
          <p:nvPr>
            <p:ph type="body" idx="1"/>
          </p:nvPr>
        </p:nvSpPr>
        <p:spPr/>
        <p:txBody>
          <a:bodyPr/>
          <a:lstStyle/>
          <a:p>
            <a:pPr marL="171450" indent="-171450">
              <a:buFontTx/>
              <a:buChar char="-"/>
            </a:pPr>
            <a:r>
              <a:rPr lang="en-US" dirty="0"/>
              <a:t>Deep Learning goal</a:t>
            </a:r>
          </a:p>
          <a:p>
            <a:pPr marL="171450" indent="-171450">
              <a:buFontTx/>
              <a:buChar char="-"/>
            </a:pPr>
            <a:r>
              <a:rPr lang="en-US" dirty="0"/>
              <a:t>Limitation with existing methods</a:t>
            </a:r>
          </a:p>
          <a:p>
            <a:pPr marL="171450" indent="-171450">
              <a:buFontTx/>
              <a:buChar char="-"/>
            </a:pPr>
            <a:r>
              <a:rPr lang="en-US" dirty="0"/>
              <a:t>Region specific </a:t>
            </a:r>
            <a:r>
              <a:rPr lang="en-US" dirty="0">
                <a:sym typeface="Wingdings" panose="05000000000000000000" pitchFamily="2" charset="2"/>
              </a:rPr>
              <a:t> personal </a:t>
            </a:r>
            <a:r>
              <a:rPr lang="en-US" dirty="0" err="1">
                <a:sym typeface="Wingdings" panose="05000000000000000000" pitchFamily="2" charset="2"/>
              </a:rPr>
              <a:t>motivationo</a:t>
            </a:r>
            <a:endParaRPr lang="en-US" dirty="0"/>
          </a:p>
        </p:txBody>
      </p:sp>
      <p:sp>
        <p:nvSpPr>
          <p:cNvPr id="4" name="Slide Number Placeholder 3">
            <a:extLst>
              <a:ext uri="{FF2B5EF4-FFF2-40B4-BE49-F238E27FC236}">
                <a16:creationId xmlns:a16="http://schemas.microsoft.com/office/drawing/2014/main" id="{504CD7A3-EF32-2A23-3693-3A8F2536A7E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EB9CB0-8DBB-4A5D-B2E4-17BB9D895E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92292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6CEEA-B6EA-9100-E3A0-0125B89887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23EE3E-DE38-B07A-E6A7-B56A4389A60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EA38582-50E5-3BC0-6DAB-93CAD08DA79E}"/>
              </a:ext>
            </a:extLst>
          </p:cNvPr>
          <p:cNvSpPr>
            <a:spLocks noGrp="1"/>
          </p:cNvSpPr>
          <p:nvPr>
            <p:ph type="body" idx="1"/>
          </p:nvPr>
        </p:nvSpPr>
        <p:spPr/>
        <p:txBody>
          <a:bodyPr/>
          <a:lstStyle/>
          <a:p>
            <a:pPr marL="0" indent="0">
              <a:buFontTx/>
              <a:buNone/>
            </a:pPr>
            <a:r>
              <a:rPr lang="en-US" dirty="0"/>
              <a:t>We begin by looking into how prediction has been done in video sequences, starting with advent of the RCNN, which was the first in its class for deep learning models that predicted future sequences </a:t>
            </a:r>
            <a:r>
              <a:rPr lang="en-US" dirty="0">
                <a:sym typeface="Wingdings" panose="05000000000000000000" pitchFamily="2" charset="2"/>
              </a:rPr>
              <a:t> fixed-length representation</a:t>
            </a:r>
            <a:endParaRPr lang="en-US" dirty="0"/>
          </a:p>
          <a:p>
            <a:pPr marL="171450" indent="-171450">
              <a:buFontTx/>
              <a:buChar char="-"/>
            </a:pPr>
            <a:r>
              <a:rPr lang="en-US" dirty="0"/>
              <a:t>[2][3] RNNs don’t capture short- and long-term dependencies well. Thus, LSTM based sequential learning came along, adapted to the visual data by 3 and to avoid fixed-length representations, encoder-decoder architecture was introduced</a:t>
            </a:r>
          </a:p>
          <a:p>
            <a:pPr marL="171450" indent="-171450">
              <a:buFontTx/>
              <a:buChar char="-"/>
            </a:pPr>
            <a:r>
              <a:rPr lang="en-US" dirty="0"/>
              <a:t>Next, we come to the paper that adapts the LSTM to capture spatial dependencies in visual data, by introducing convolutions in the input to gate and gate to gate transitions</a:t>
            </a:r>
          </a:p>
          <a:p>
            <a:pPr marL="171450" indent="-171450">
              <a:buFontTx/>
              <a:buChar char="-"/>
            </a:pPr>
            <a:r>
              <a:rPr lang="en-US" dirty="0"/>
              <a:t>Following this, we experiments with Gated </a:t>
            </a:r>
            <a:r>
              <a:rPr lang="en-US" dirty="0" err="1"/>
              <a:t>Reccurent</a:t>
            </a:r>
            <a:r>
              <a:rPr lang="en-US" dirty="0"/>
              <a:t> Unit models (GRU), and specialized kernels to capture storm motions between the network layers</a:t>
            </a:r>
          </a:p>
          <a:p>
            <a:pPr marL="171450" indent="-171450">
              <a:buFontTx/>
              <a:buChar char="-"/>
            </a:pPr>
            <a:r>
              <a:rPr lang="en-US" dirty="0"/>
              <a:t>More recently, there has also been research on vision transforms, but since this is the first time I was diving so deep, I want to take it slower for better learning and thus have limited by scope till GRU networks. </a:t>
            </a:r>
          </a:p>
        </p:txBody>
      </p:sp>
      <p:sp>
        <p:nvSpPr>
          <p:cNvPr id="4" name="Slide Number Placeholder 3">
            <a:extLst>
              <a:ext uri="{FF2B5EF4-FFF2-40B4-BE49-F238E27FC236}">
                <a16:creationId xmlns:a16="http://schemas.microsoft.com/office/drawing/2014/main" id="{E767C178-7004-DFDE-927B-F6870FB3B02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EB9CB0-8DBB-4A5D-B2E4-17BB9D895E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16533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here we explain our approach towards solving this problem</a:t>
            </a:r>
          </a:p>
        </p:txBody>
      </p:sp>
    </p:spTree>
    <p:extLst>
      <p:ext uri="{BB962C8B-B14F-4D97-AF65-F5344CB8AC3E}">
        <p14:creationId xmlns:p14="http://schemas.microsoft.com/office/powerpoint/2010/main" val="1213326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the approach we used to create our dataset</a:t>
            </a:r>
          </a:p>
        </p:txBody>
      </p:sp>
    </p:spTree>
    <p:extLst>
      <p:ext uri="{BB962C8B-B14F-4D97-AF65-F5344CB8AC3E}">
        <p14:creationId xmlns:p14="http://schemas.microsoft.com/office/powerpoint/2010/main" val="2550572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FFD76-0980-1C72-B61A-F31FBE59D3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538AC7-2F9C-313A-9F1A-D757FC5FADD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2F8D5D3-AB6F-4CC7-29DC-611192B7108B}"/>
              </a:ext>
            </a:extLst>
          </p:cNvPr>
          <p:cNvSpPr>
            <a:spLocks noGrp="1"/>
          </p:cNvSpPr>
          <p:nvPr>
            <p:ph type="body" idx="1"/>
          </p:nvPr>
        </p:nvSpPr>
        <p:spPr/>
        <p:txBody>
          <a:bodyPr/>
          <a:lstStyle/>
          <a:p>
            <a:pPr marL="0" indent="0">
              <a:buFontTx/>
              <a:buNone/>
            </a:pPr>
            <a:r>
              <a:rPr lang="en-US" dirty="0"/>
              <a:t>Finally, in terms of results</a:t>
            </a:r>
          </a:p>
        </p:txBody>
      </p:sp>
      <p:sp>
        <p:nvSpPr>
          <p:cNvPr id="4" name="Slide Number Placeholder 3">
            <a:extLst>
              <a:ext uri="{FF2B5EF4-FFF2-40B4-BE49-F238E27FC236}">
                <a16:creationId xmlns:a16="http://schemas.microsoft.com/office/drawing/2014/main" id="{F23E8B16-AA19-6DBD-FCDD-38F2C2BADF8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EB9CB0-8DBB-4A5D-B2E4-17BB9D895E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79876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2410B6-9790-F7B3-68D4-F7298A2BE7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175A7F-6CDD-A9FC-5284-1AF17E80403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4BE15C8-CB91-E1E4-BD62-B26940F68A45}"/>
              </a:ext>
            </a:extLst>
          </p:cNvPr>
          <p:cNvSpPr>
            <a:spLocks noGrp="1"/>
          </p:cNvSpPr>
          <p:nvPr>
            <p:ph type="body" idx="1"/>
          </p:nvPr>
        </p:nvSpPr>
        <p:spPr/>
        <p:txBody>
          <a:bodyPr/>
          <a:lstStyle/>
          <a:p>
            <a:pPr marL="0" indent="0">
              <a:buFontTx/>
              <a:buNone/>
            </a:pPr>
            <a:r>
              <a:rPr lang="en-US" dirty="0"/>
              <a:t>Quite happy with these results. </a:t>
            </a:r>
          </a:p>
        </p:txBody>
      </p:sp>
      <p:sp>
        <p:nvSpPr>
          <p:cNvPr id="4" name="Slide Number Placeholder 3">
            <a:extLst>
              <a:ext uri="{FF2B5EF4-FFF2-40B4-BE49-F238E27FC236}">
                <a16:creationId xmlns:a16="http://schemas.microsoft.com/office/drawing/2014/main" id="{4F516055-58ED-E723-2519-882255AF953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EB9CB0-8DBB-4A5D-B2E4-17BB9D895E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08064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662F1-D741-A95D-DD36-8F0FD1B22C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98FBB8-DBFB-4702-6867-058904CDD93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BFF898B-BDE9-434A-AB99-63A191CAF26E}"/>
              </a:ext>
            </a:extLst>
          </p:cNvPr>
          <p:cNvSpPr>
            <a:spLocks noGrp="1"/>
          </p:cNvSpPr>
          <p:nvPr>
            <p:ph type="body" idx="1"/>
          </p:nvPr>
        </p:nvSpPr>
        <p:spPr/>
        <p:txBody>
          <a:bodyPr/>
          <a:lstStyle/>
          <a:p>
            <a:pPr marL="0" indent="0">
              <a:buFontTx/>
              <a:buNone/>
            </a:pPr>
            <a:endParaRPr lang="en-US" dirty="0"/>
          </a:p>
        </p:txBody>
      </p:sp>
      <p:sp>
        <p:nvSpPr>
          <p:cNvPr id="4" name="Slide Number Placeholder 3">
            <a:extLst>
              <a:ext uri="{FF2B5EF4-FFF2-40B4-BE49-F238E27FC236}">
                <a16:creationId xmlns:a16="http://schemas.microsoft.com/office/drawing/2014/main" id="{696BD0CE-0CD4-666F-0F0B-27BDF6A4F59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EB9CB0-8DBB-4A5D-B2E4-17BB9D895E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046943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Cover and intro">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311708" y="2116175"/>
            <a:ext cx="8520600" cy="2052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Arial"/>
              <a:buNone/>
              <a:defRPr sz="5200" b="1" i="0" u="none" strike="noStrike" cap="none">
                <a:solidFill>
                  <a:schemeClr val="dk1"/>
                </a:solidFill>
                <a:latin typeface="Arial"/>
                <a:ea typeface="Arial"/>
                <a:cs typeface="Arial"/>
                <a:sym typeface="Arial"/>
              </a:defRPr>
            </a:lvl1pPr>
            <a:lvl2pPr lvl="1" indent="0" algn="ctr">
              <a:spcBef>
                <a:spcPts val="0"/>
              </a:spcBef>
              <a:buClr>
                <a:schemeClr val="dk1"/>
              </a:buClr>
              <a:buFont typeface="Arial"/>
              <a:buNone/>
              <a:defRPr sz="5200" b="1">
                <a:solidFill>
                  <a:schemeClr val="dk1"/>
                </a:solidFill>
              </a:defRPr>
            </a:lvl2pPr>
            <a:lvl3pPr lvl="2" indent="0" algn="ctr">
              <a:spcBef>
                <a:spcPts val="0"/>
              </a:spcBef>
              <a:buClr>
                <a:schemeClr val="dk1"/>
              </a:buClr>
              <a:buFont typeface="Arial"/>
              <a:buNone/>
              <a:defRPr sz="5200" b="1">
                <a:solidFill>
                  <a:schemeClr val="dk1"/>
                </a:solidFill>
              </a:defRPr>
            </a:lvl3pPr>
            <a:lvl4pPr lvl="3" indent="0" algn="ctr">
              <a:spcBef>
                <a:spcPts val="0"/>
              </a:spcBef>
              <a:buClr>
                <a:schemeClr val="dk1"/>
              </a:buClr>
              <a:buFont typeface="Arial"/>
              <a:buNone/>
              <a:defRPr sz="5200" b="1">
                <a:solidFill>
                  <a:schemeClr val="dk1"/>
                </a:solidFill>
              </a:defRPr>
            </a:lvl4pPr>
            <a:lvl5pPr lvl="4" indent="0" algn="ctr">
              <a:spcBef>
                <a:spcPts val="0"/>
              </a:spcBef>
              <a:buClr>
                <a:schemeClr val="dk1"/>
              </a:buClr>
              <a:buFont typeface="Arial"/>
              <a:buNone/>
              <a:defRPr sz="5200" b="1">
                <a:solidFill>
                  <a:schemeClr val="dk1"/>
                </a:solidFill>
              </a:defRPr>
            </a:lvl5pPr>
            <a:lvl6pPr lvl="5" indent="0" algn="ctr">
              <a:spcBef>
                <a:spcPts val="0"/>
              </a:spcBef>
              <a:buClr>
                <a:schemeClr val="dk1"/>
              </a:buClr>
              <a:buFont typeface="Arial"/>
              <a:buNone/>
              <a:defRPr sz="5200" b="1">
                <a:solidFill>
                  <a:schemeClr val="dk1"/>
                </a:solidFill>
              </a:defRPr>
            </a:lvl6pPr>
            <a:lvl7pPr lvl="6" indent="0" algn="ctr">
              <a:spcBef>
                <a:spcPts val="0"/>
              </a:spcBef>
              <a:buClr>
                <a:schemeClr val="dk1"/>
              </a:buClr>
              <a:buFont typeface="Arial"/>
              <a:buNone/>
              <a:defRPr sz="5200" b="1">
                <a:solidFill>
                  <a:schemeClr val="dk1"/>
                </a:solidFill>
              </a:defRPr>
            </a:lvl7pPr>
            <a:lvl8pPr lvl="7" indent="0" algn="ctr">
              <a:spcBef>
                <a:spcPts val="0"/>
              </a:spcBef>
              <a:buClr>
                <a:schemeClr val="dk1"/>
              </a:buClr>
              <a:buFont typeface="Arial"/>
              <a:buNone/>
              <a:defRPr sz="5200" b="1">
                <a:solidFill>
                  <a:schemeClr val="dk1"/>
                </a:solidFill>
              </a:defRPr>
            </a:lvl8pPr>
            <a:lvl9pPr lvl="8" indent="0" algn="ctr">
              <a:spcBef>
                <a:spcPts val="0"/>
              </a:spcBef>
              <a:buClr>
                <a:schemeClr val="dk1"/>
              </a:buClr>
              <a:buFont typeface="Arial"/>
              <a:buNone/>
              <a:defRPr sz="5200" b="1">
                <a:solidFill>
                  <a:schemeClr val="dk1"/>
                </a:solidFill>
              </a:defRPr>
            </a:lvl9pPr>
          </a:lstStyle>
          <a:p>
            <a:r>
              <a:rPr lang="en-US"/>
              <a:t>Click to edit Master title style</a:t>
            </a:r>
            <a:endParaRPr/>
          </a:p>
        </p:txBody>
      </p:sp>
      <p:sp>
        <p:nvSpPr>
          <p:cNvPr id="10" name="Shape 10"/>
          <p:cNvSpPr txBox="1">
            <a:spLocks noGrp="1"/>
          </p:cNvSpPr>
          <p:nvPr>
            <p:ph type="subTitle" idx="1"/>
          </p:nvPr>
        </p:nvSpPr>
        <p:spPr>
          <a:xfrm>
            <a:off x="311700" y="4205725"/>
            <a:ext cx="8151600" cy="7926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1" i="0" u="none" strike="noStrike" cap="none">
                <a:solidFill>
                  <a:srgbClr val="000000"/>
                </a:solidFill>
                <a:latin typeface="Arial"/>
                <a:ea typeface="Arial"/>
                <a:cs typeface="Arial"/>
                <a:sym typeface="Arial"/>
              </a:defRPr>
            </a:lvl1pPr>
            <a:lvl2pPr marL="457200" marR="0" lvl="1" indent="0" algn="ctr"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914400" marR="0" lvl="2" indent="0" algn="ctr"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1371600" marR="0" lvl="3" indent="0" algn="ctr"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1828800" marR="0" lvl="4" indent="0" algn="ctr"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2286000" marR="0" lvl="5" indent="0" algn="ctr"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2743200" marR="0" lvl="6" indent="0" algn="ctr"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3200400" marR="0" lvl="7" indent="0" algn="ctr"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3657600" marR="0" lvl="8" indent="0" algn="ctr"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r>
              <a:rPr lang="en-US"/>
              <a:t>Click to edit Master subtitle style</a:t>
            </a:r>
            <a:endParaRPr/>
          </a:p>
        </p:txBody>
      </p:sp>
      <p:pic>
        <p:nvPicPr>
          <p:cNvPr id="11" name="Shape 11"/>
          <p:cNvPicPr preferRelativeResize="0"/>
          <p:nvPr/>
        </p:nvPicPr>
        <p:blipFill>
          <a:blip r:embed="rId2">
            <a:extLst>
              <a:ext uri="{28A0092B-C50C-407E-A947-70E740481C1C}">
                <a14:useLocalDpi xmlns:a14="http://schemas.microsoft.com/office/drawing/2010/main" val="0"/>
              </a:ext>
            </a:extLst>
          </a:blip>
          <a:stretch>
            <a:fillRect/>
          </a:stretch>
        </p:blipFill>
        <p:spPr>
          <a:xfrm>
            <a:off x="279043" y="187047"/>
            <a:ext cx="3777019" cy="10671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Gold chapter break or bold statement gold">
    <p:bg>
      <p:bgPr>
        <a:solidFill>
          <a:schemeClr val="accent1"/>
        </a:solidFill>
        <a:effectLst/>
      </p:bgPr>
    </p:bg>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311700" y="826025"/>
            <a:ext cx="62463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6200" b="1" i="0" u="none" strike="noStrike" cap="none">
                <a:solidFill>
                  <a:schemeClr val="dk1"/>
                </a:solidFill>
                <a:latin typeface="Arial"/>
                <a:ea typeface="Arial"/>
                <a:cs typeface="Arial"/>
                <a:sym typeface="Arial"/>
              </a:defRPr>
            </a:lvl1pPr>
            <a:lvl2pPr lvl="1" indent="0" rtl="0">
              <a:spcBef>
                <a:spcPts val="0"/>
              </a:spcBef>
              <a:buClr>
                <a:schemeClr val="dk1"/>
              </a:buClr>
              <a:buFont typeface="Arial"/>
              <a:buNone/>
              <a:defRPr sz="6200" b="1">
                <a:solidFill>
                  <a:schemeClr val="dk1"/>
                </a:solidFill>
              </a:defRPr>
            </a:lvl2pPr>
            <a:lvl3pPr lvl="2" indent="0" rtl="0">
              <a:spcBef>
                <a:spcPts val="0"/>
              </a:spcBef>
              <a:buClr>
                <a:schemeClr val="dk1"/>
              </a:buClr>
              <a:buFont typeface="Arial"/>
              <a:buNone/>
              <a:defRPr sz="6200" b="1">
                <a:solidFill>
                  <a:schemeClr val="dk1"/>
                </a:solidFill>
              </a:defRPr>
            </a:lvl3pPr>
            <a:lvl4pPr lvl="3" indent="0" rtl="0">
              <a:spcBef>
                <a:spcPts val="0"/>
              </a:spcBef>
              <a:buClr>
                <a:schemeClr val="dk1"/>
              </a:buClr>
              <a:buFont typeface="Arial"/>
              <a:buNone/>
              <a:defRPr sz="6200" b="1">
                <a:solidFill>
                  <a:schemeClr val="dk1"/>
                </a:solidFill>
              </a:defRPr>
            </a:lvl4pPr>
            <a:lvl5pPr lvl="4" indent="0" rtl="0">
              <a:spcBef>
                <a:spcPts val="0"/>
              </a:spcBef>
              <a:buClr>
                <a:schemeClr val="dk1"/>
              </a:buClr>
              <a:buFont typeface="Arial"/>
              <a:buNone/>
              <a:defRPr sz="6200" b="1">
                <a:solidFill>
                  <a:schemeClr val="dk1"/>
                </a:solidFill>
              </a:defRPr>
            </a:lvl5pPr>
            <a:lvl6pPr lvl="5" indent="0" rtl="0">
              <a:spcBef>
                <a:spcPts val="0"/>
              </a:spcBef>
              <a:buClr>
                <a:schemeClr val="dk1"/>
              </a:buClr>
              <a:buFont typeface="Arial"/>
              <a:buNone/>
              <a:defRPr sz="6200" b="1">
                <a:solidFill>
                  <a:schemeClr val="dk1"/>
                </a:solidFill>
              </a:defRPr>
            </a:lvl6pPr>
            <a:lvl7pPr lvl="6" indent="0" rtl="0">
              <a:spcBef>
                <a:spcPts val="0"/>
              </a:spcBef>
              <a:buClr>
                <a:schemeClr val="dk1"/>
              </a:buClr>
              <a:buFont typeface="Arial"/>
              <a:buNone/>
              <a:defRPr sz="6200" b="1">
                <a:solidFill>
                  <a:schemeClr val="dk1"/>
                </a:solidFill>
              </a:defRPr>
            </a:lvl7pPr>
            <a:lvl8pPr lvl="7" indent="0" rtl="0">
              <a:spcBef>
                <a:spcPts val="0"/>
              </a:spcBef>
              <a:buClr>
                <a:schemeClr val="dk1"/>
              </a:buClr>
              <a:buFont typeface="Arial"/>
              <a:buNone/>
              <a:defRPr sz="6200" b="1">
                <a:solidFill>
                  <a:schemeClr val="dk1"/>
                </a:solidFill>
              </a:defRPr>
            </a:lvl8pPr>
            <a:lvl9pPr lvl="8" indent="0" rtl="0">
              <a:spcBef>
                <a:spcPts val="0"/>
              </a:spcBef>
              <a:buClr>
                <a:schemeClr val="dk1"/>
              </a:buClr>
              <a:buFont typeface="Arial"/>
              <a:buNone/>
              <a:defRPr sz="6200" b="1">
                <a:solidFill>
                  <a:schemeClr val="dk1"/>
                </a:solidFill>
              </a:defRPr>
            </a:lvl9pPr>
          </a:lstStyle>
          <a:p>
            <a:r>
              <a:rPr lang="en-US"/>
              <a:t>Click to edit Master title style</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Gold chapter break or bold statement gold 2">
    <p:bg>
      <p:bgPr>
        <a:solidFill>
          <a:schemeClr val="accent1"/>
        </a:solidFill>
        <a:effectLst/>
      </p:bgPr>
    </p:bg>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311700" y="1283225"/>
            <a:ext cx="8520600" cy="572700"/>
          </a:xfrm>
          <a:prstGeom prst="rect">
            <a:avLst/>
          </a:prstGeom>
          <a:noFill/>
          <a:ln>
            <a:noFill/>
          </a:ln>
        </p:spPr>
        <p:txBody>
          <a:bodyPr lIns="91425" tIns="91425" rIns="91425" bIns="91425" anchor="t" anchorCtr="0"/>
          <a:lstStyle>
            <a:lvl1pPr marL="0" marR="0" lvl="0" indent="0" rtl="0">
              <a:lnSpc>
                <a:spcPct val="100000"/>
              </a:lnSpc>
              <a:spcBef>
                <a:spcPts val="0"/>
              </a:spcBef>
              <a:spcAft>
                <a:spcPts val="0"/>
              </a:spcAft>
              <a:buClr>
                <a:schemeClr val="dk1"/>
              </a:buClr>
              <a:buFont typeface="Arial"/>
              <a:buNone/>
              <a:defRPr sz="7200" b="1" i="0" u="none" strike="noStrike" cap="none">
                <a:solidFill>
                  <a:schemeClr val="dk1"/>
                </a:solidFill>
                <a:latin typeface="Arial"/>
                <a:ea typeface="Arial"/>
                <a:cs typeface="Arial"/>
                <a:sym typeface="Arial"/>
              </a:defRPr>
            </a:lvl1pPr>
            <a:lvl2pPr lvl="1" indent="0" rtl="0">
              <a:spcBef>
                <a:spcPts val="0"/>
              </a:spcBef>
              <a:buClr>
                <a:schemeClr val="dk1"/>
              </a:buClr>
              <a:buFont typeface="Arial"/>
              <a:buNone/>
              <a:defRPr sz="2800" b="1">
                <a:solidFill>
                  <a:schemeClr val="dk1"/>
                </a:solidFill>
              </a:defRPr>
            </a:lvl2pPr>
            <a:lvl3pPr lvl="2" indent="0" rtl="0">
              <a:spcBef>
                <a:spcPts val="0"/>
              </a:spcBef>
              <a:buClr>
                <a:schemeClr val="dk1"/>
              </a:buClr>
              <a:buFont typeface="Arial"/>
              <a:buNone/>
              <a:defRPr sz="2800" b="1">
                <a:solidFill>
                  <a:schemeClr val="dk1"/>
                </a:solidFill>
              </a:defRPr>
            </a:lvl3pPr>
            <a:lvl4pPr lvl="3" indent="0" rtl="0">
              <a:spcBef>
                <a:spcPts val="0"/>
              </a:spcBef>
              <a:buClr>
                <a:schemeClr val="dk1"/>
              </a:buClr>
              <a:buFont typeface="Arial"/>
              <a:buNone/>
              <a:defRPr sz="2800" b="1">
                <a:solidFill>
                  <a:schemeClr val="dk1"/>
                </a:solidFill>
              </a:defRPr>
            </a:lvl4pPr>
            <a:lvl5pPr lvl="4" indent="0" rtl="0">
              <a:spcBef>
                <a:spcPts val="0"/>
              </a:spcBef>
              <a:buClr>
                <a:schemeClr val="dk1"/>
              </a:buClr>
              <a:buFont typeface="Arial"/>
              <a:buNone/>
              <a:defRPr sz="2800" b="1">
                <a:solidFill>
                  <a:schemeClr val="dk1"/>
                </a:solidFill>
              </a:defRPr>
            </a:lvl5pPr>
            <a:lvl6pPr lvl="5" indent="0" rtl="0">
              <a:spcBef>
                <a:spcPts val="0"/>
              </a:spcBef>
              <a:buClr>
                <a:schemeClr val="dk1"/>
              </a:buClr>
              <a:buFont typeface="Arial"/>
              <a:buNone/>
              <a:defRPr sz="2800" b="1">
                <a:solidFill>
                  <a:schemeClr val="dk1"/>
                </a:solidFill>
              </a:defRPr>
            </a:lvl6pPr>
            <a:lvl7pPr lvl="6" indent="0" rtl="0">
              <a:spcBef>
                <a:spcPts val="0"/>
              </a:spcBef>
              <a:buClr>
                <a:schemeClr val="dk1"/>
              </a:buClr>
              <a:buFont typeface="Arial"/>
              <a:buNone/>
              <a:defRPr sz="2800" b="1">
                <a:solidFill>
                  <a:schemeClr val="dk1"/>
                </a:solidFill>
              </a:defRPr>
            </a:lvl7pPr>
            <a:lvl8pPr lvl="7" indent="0" rtl="0">
              <a:spcBef>
                <a:spcPts val="0"/>
              </a:spcBef>
              <a:buClr>
                <a:schemeClr val="dk1"/>
              </a:buClr>
              <a:buFont typeface="Arial"/>
              <a:buNone/>
              <a:defRPr sz="2800" b="1">
                <a:solidFill>
                  <a:schemeClr val="dk1"/>
                </a:solidFill>
              </a:defRPr>
            </a:lvl8pPr>
            <a:lvl9pPr lvl="8" indent="0" rtl="0">
              <a:spcBef>
                <a:spcPts val="0"/>
              </a:spcBef>
              <a:buClr>
                <a:schemeClr val="dk1"/>
              </a:buClr>
              <a:buFont typeface="Arial"/>
              <a:buNone/>
              <a:defRPr sz="2800" b="1">
                <a:solidFill>
                  <a:schemeClr val="dk1"/>
                </a:solidFill>
              </a:defRPr>
            </a:lvl9pPr>
          </a:lstStyle>
          <a:p>
            <a:r>
              <a:rPr lang="en-US"/>
              <a:t>Click to edit Master title style</a:t>
            </a:r>
            <a:endParaRPr/>
          </a:p>
        </p:txBody>
      </p:sp>
      <p:sp>
        <p:nvSpPr>
          <p:cNvPr id="45" name="Shape 45"/>
          <p:cNvSpPr txBox="1">
            <a:spLocks noGrp="1"/>
          </p:cNvSpPr>
          <p:nvPr>
            <p:ph type="subTitle" idx="1"/>
          </p:nvPr>
        </p:nvSpPr>
        <p:spPr>
          <a:xfrm>
            <a:off x="436825" y="1005325"/>
            <a:ext cx="7508700" cy="357000"/>
          </a:xfrm>
          <a:prstGeom prst="rect">
            <a:avLst/>
          </a:prstGeom>
          <a:noFill/>
          <a:ln>
            <a:noFill/>
          </a:ln>
        </p:spPr>
        <p:txBody>
          <a:bodyPr lIns="91425" tIns="91425" rIns="91425" bIns="91425" anchor="t" anchorCtr="0"/>
          <a:lstStyle>
            <a:lvl1pPr marL="0" marR="0" lvl="0" indent="0" rtl="0">
              <a:lnSpc>
                <a:spcPct val="100000"/>
              </a:lnSpc>
              <a:spcBef>
                <a:spcPts val="0"/>
              </a:spcBef>
              <a:spcAft>
                <a:spcPts val="0"/>
              </a:spcAft>
              <a:buClr>
                <a:srgbClr val="000000"/>
              </a:buClr>
              <a:buFont typeface="Arial"/>
              <a:buNone/>
              <a:defRPr sz="1400" b="1" i="0" u="none" strike="noStrike" cap="none">
                <a:solidFill>
                  <a:srgbClr val="000000"/>
                </a:solidFill>
                <a:highlight>
                  <a:srgbClr val="FFFFFF"/>
                </a:highlight>
                <a:latin typeface="Arial"/>
                <a:ea typeface="Arial"/>
                <a:cs typeface="Arial"/>
                <a:sym typeface="Arial"/>
              </a:defRPr>
            </a:lvl1pPr>
            <a:lvl2pPr marL="457200" marR="0" lvl="1" indent="0" rtl="0">
              <a:lnSpc>
                <a:spcPct val="100000"/>
              </a:lnSpc>
              <a:spcBef>
                <a:spcPts val="0"/>
              </a:spcBef>
              <a:spcAft>
                <a:spcPts val="0"/>
              </a:spcAft>
              <a:buClr>
                <a:srgbClr val="000000"/>
              </a:buClr>
              <a:buFont typeface="Arial"/>
              <a:buNone/>
              <a:defRPr sz="1400" b="1" i="0" u="none" strike="noStrike" cap="none">
                <a:solidFill>
                  <a:srgbClr val="000000"/>
                </a:solidFill>
                <a:highlight>
                  <a:srgbClr val="FFFFFF"/>
                </a:highlight>
                <a:latin typeface="Arial"/>
                <a:ea typeface="Arial"/>
                <a:cs typeface="Arial"/>
                <a:sym typeface="Arial"/>
              </a:defRPr>
            </a:lvl2pPr>
            <a:lvl3pPr marL="914400" marR="0" lvl="2" indent="0" rtl="0">
              <a:lnSpc>
                <a:spcPct val="100000"/>
              </a:lnSpc>
              <a:spcBef>
                <a:spcPts val="0"/>
              </a:spcBef>
              <a:spcAft>
                <a:spcPts val="0"/>
              </a:spcAft>
              <a:buClr>
                <a:srgbClr val="000000"/>
              </a:buClr>
              <a:buFont typeface="Arial"/>
              <a:buNone/>
              <a:defRPr sz="1400" b="1" i="0" u="none" strike="noStrike" cap="none">
                <a:solidFill>
                  <a:srgbClr val="000000"/>
                </a:solidFill>
                <a:highlight>
                  <a:srgbClr val="FFFFFF"/>
                </a:highlight>
                <a:latin typeface="Arial"/>
                <a:ea typeface="Arial"/>
                <a:cs typeface="Arial"/>
                <a:sym typeface="Arial"/>
              </a:defRPr>
            </a:lvl3pPr>
            <a:lvl4pPr marL="1371600" marR="0" lvl="3" indent="0" rtl="0">
              <a:lnSpc>
                <a:spcPct val="100000"/>
              </a:lnSpc>
              <a:spcBef>
                <a:spcPts val="0"/>
              </a:spcBef>
              <a:spcAft>
                <a:spcPts val="0"/>
              </a:spcAft>
              <a:buClr>
                <a:srgbClr val="000000"/>
              </a:buClr>
              <a:buFont typeface="Arial"/>
              <a:buNone/>
              <a:defRPr sz="1400" b="1" i="0" u="none" strike="noStrike" cap="none">
                <a:solidFill>
                  <a:srgbClr val="000000"/>
                </a:solidFill>
                <a:highlight>
                  <a:srgbClr val="FFFFFF"/>
                </a:highlight>
                <a:latin typeface="Arial"/>
                <a:ea typeface="Arial"/>
                <a:cs typeface="Arial"/>
                <a:sym typeface="Arial"/>
              </a:defRPr>
            </a:lvl4pPr>
            <a:lvl5pPr marL="1828800" marR="0" lvl="4" indent="0" rtl="0">
              <a:lnSpc>
                <a:spcPct val="100000"/>
              </a:lnSpc>
              <a:spcBef>
                <a:spcPts val="0"/>
              </a:spcBef>
              <a:spcAft>
                <a:spcPts val="0"/>
              </a:spcAft>
              <a:buClr>
                <a:srgbClr val="000000"/>
              </a:buClr>
              <a:buFont typeface="Arial"/>
              <a:buNone/>
              <a:defRPr sz="1400" b="1" i="0" u="none" strike="noStrike" cap="none">
                <a:solidFill>
                  <a:srgbClr val="000000"/>
                </a:solidFill>
                <a:highlight>
                  <a:srgbClr val="FFFFFF"/>
                </a:highlight>
                <a:latin typeface="Arial"/>
                <a:ea typeface="Arial"/>
                <a:cs typeface="Arial"/>
                <a:sym typeface="Arial"/>
              </a:defRPr>
            </a:lvl5pPr>
            <a:lvl6pPr marL="2286000" marR="0" lvl="5" indent="0" rtl="0">
              <a:lnSpc>
                <a:spcPct val="100000"/>
              </a:lnSpc>
              <a:spcBef>
                <a:spcPts val="0"/>
              </a:spcBef>
              <a:spcAft>
                <a:spcPts val="0"/>
              </a:spcAft>
              <a:buClr>
                <a:srgbClr val="000000"/>
              </a:buClr>
              <a:buFont typeface="Arial"/>
              <a:buNone/>
              <a:defRPr sz="1400" b="1" i="0" u="none" strike="noStrike" cap="none">
                <a:solidFill>
                  <a:srgbClr val="000000"/>
                </a:solidFill>
                <a:highlight>
                  <a:srgbClr val="FFFFFF"/>
                </a:highlight>
                <a:latin typeface="Arial"/>
                <a:ea typeface="Arial"/>
                <a:cs typeface="Arial"/>
                <a:sym typeface="Arial"/>
              </a:defRPr>
            </a:lvl6pPr>
            <a:lvl7pPr marL="2743200" marR="0" lvl="6" indent="0" rtl="0">
              <a:lnSpc>
                <a:spcPct val="100000"/>
              </a:lnSpc>
              <a:spcBef>
                <a:spcPts val="0"/>
              </a:spcBef>
              <a:spcAft>
                <a:spcPts val="0"/>
              </a:spcAft>
              <a:buClr>
                <a:srgbClr val="000000"/>
              </a:buClr>
              <a:buFont typeface="Arial"/>
              <a:buNone/>
              <a:defRPr sz="1400" b="1" i="0" u="none" strike="noStrike" cap="none">
                <a:solidFill>
                  <a:srgbClr val="000000"/>
                </a:solidFill>
                <a:highlight>
                  <a:srgbClr val="FFFFFF"/>
                </a:highlight>
                <a:latin typeface="Arial"/>
                <a:ea typeface="Arial"/>
                <a:cs typeface="Arial"/>
                <a:sym typeface="Arial"/>
              </a:defRPr>
            </a:lvl7pPr>
            <a:lvl8pPr marL="3200400" marR="0" lvl="7" indent="0" rtl="0">
              <a:lnSpc>
                <a:spcPct val="100000"/>
              </a:lnSpc>
              <a:spcBef>
                <a:spcPts val="0"/>
              </a:spcBef>
              <a:spcAft>
                <a:spcPts val="0"/>
              </a:spcAft>
              <a:buClr>
                <a:srgbClr val="000000"/>
              </a:buClr>
              <a:buFont typeface="Arial"/>
              <a:buNone/>
              <a:defRPr sz="1400" b="1" i="0" u="none" strike="noStrike" cap="none">
                <a:solidFill>
                  <a:srgbClr val="000000"/>
                </a:solidFill>
                <a:highlight>
                  <a:srgbClr val="FFFFFF"/>
                </a:highlight>
                <a:latin typeface="Arial"/>
                <a:ea typeface="Arial"/>
                <a:cs typeface="Arial"/>
                <a:sym typeface="Arial"/>
              </a:defRPr>
            </a:lvl8pPr>
            <a:lvl9pPr marL="3657600" marR="0" lvl="8" indent="0" rtl="0">
              <a:lnSpc>
                <a:spcPct val="100000"/>
              </a:lnSpc>
              <a:spcBef>
                <a:spcPts val="0"/>
              </a:spcBef>
              <a:spcAft>
                <a:spcPts val="0"/>
              </a:spcAft>
              <a:buClr>
                <a:srgbClr val="000000"/>
              </a:buClr>
              <a:buFont typeface="Arial"/>
              <a:buNone/>
              <a:defRPr sz="1400" b="1" i="0" u="none" strike="noStrike" cap="none">
                <a:solidFill>
                  <a:srgbClr val="000000"/>
                </a:solidFill>
                <a:highlight>
                  <a:srgbClr val="FFFFFF"/>
                </a:highlight>
                <a:latin typeface="Arial"/>
                <a:ea typeface="Arial"/>
                <a:cs typeface="Arial"/>
                <a:sym typeface="Arial"/>
              </a:defRPr>
            </a:lvl9pPr>
          </a:lstStyle>
          <a:p>
            <a:r>
              <a:rPr lang="en-US"/>
              <a:t>Click to edit Master subtitle style</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Gold chapter break or bold statement gold 1">
    <p:bg>
      <p:bgPr>
        <a:solidFill>
          <a:schemeClr val="accent2"/>
        </a:solidFill>
        <a:effectLst/>
      </p:bgPr>
    </p:bg>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311700" y="826025"/>
            <a:ext cx="62463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lt1"/>
              </a:buClr>
              <a:buFont typeface="Arial"/>
              <a:buNone/>
              <a:defRPr sz="6200" b="1" i="0" u="none" strike="noStrike" cap="none">
                <a:solidFill>
                  <a:schemeClr val="lt1"/>
                </a:solidFill>
                <a:latin typeface="Arial"/>
                <a:ea typeface="Arial"/>
                <a:cs typeface="Arial"/>
                <a:sym typeface="Arial"/>
              </a:defRPr>
            </a:lvl1pPr>
            <a:lvl2pPr lvl="1" indent="0" rtl="0">
              <a:spcBef>
                <a:spcPts val="0"/>
              </a:spcBef>
              <a:buClr>
                <a:schemeClr val="dk1"/>
              </a:buClr>
              <a:buFont typeface="Arial"/>
              <a:buNone/>
              <a:defRPr sz="6200" b="1">
                <a:solidFill>
                  <a:schemeClr val="dk1"/>
                </a:solidFill>
              </a:defRPr>
            </a:lvl2pPr>
            <a:lvl3pPr lvl="2" indent="0" rtl="0">
              <a:spcBef>
                <a:spcPts val="0"/>
              </a:spcBef>
              <a:buClr>
                <a:schemeClr val="dk1"/>
              </a:buClr>
              <a:buFont typeface="Arial"/>
              <a:buNone/>
              <a:defRPr sz="6200" b="1">
                <a:solidFill>
                  <a:schemeClr val="dk1"/>
                </a:solidFill>
              </a:defRPr>
            </a:lvl3pPr>
            <a:lvl4pPr lvl="3" indent="0" rtl="0">
              <a:spcBef>
                <a:spcPts val="0"/>
              </a:spcBef>
              <a:buClr>
                <a:schemeClr val="dk1"/>
              </a:buClr>
              <a:buFont typeface="Arial"/>
              <a:buNone/>
              <a:defRPr sz="6200" b="1">
                <a:solidFill>
                  <a:schemeClr val="dk1"/>
                </a:solidFill>
              </a:defRPr>
            </a:lvl4pPr>
            <a:lvl5pPr lvl="4" indent="0" rtl="0">
              <a:spcBef>
                <a:spcPts val="0"/>
              </a:spcBef>
              <a:buClr>
                <a:schemeClr val="dk1"/>
              </a:buClr>
              <a:buFont typeface="Arial"/>
              <a:buNone/>
              <a:defRPr sz="6200" b="1">
                <a:solidFill>
                  <a:schemeClr val="dk1"/>
                </a:solidFill>
              </a:defRPr>
            </a:lvl5pPr>
            <a:lvl6pPr lvl="5" indent="0" rtl="0">
              <a:spcBef>
                <a:spcPts val="0"/>
              </a:spcBef>
              <a:buClr>
                <a:schemeClr val="dk1"/>
              </a:buClr>
              <a:buFont typeface="Arial"/>
              <a:buNone/>
              <a:defRPr sz="6200" b="1">
                <a:solidFill>
                  <a:schemeClr val="dk1"/>
                </a:solidFill>
              </a:defRPr>
            </a:lvl6pPr>
            <a:lvl7pPr lvl="6" indent="0" rtl="0">
              <a:spcBef>
                <a:spcPts val="0"/>
              </a:spcBef>
              <a:buClr>
                <a:schemeClr val="dk1"/>
              </a:buClr>
              <a:buFont typeface="Arial"/>
              <a:buNone/>
              <a:defRPr sz="6200" b="1">
                <a:solidFill>
                  <a:schemeClr val="dk1"/>
                </a:solidFill>
              </a:defRPr>
            </a:lvl7pPr>
            <a:lvl8pPr lvl="7" indent="0" rtl="0">
              <a:spcBef>
                <a:spcPts val="0"/>
              </a:spcBef>
              <a:buClr>
                <a:schemeClr val="dk1"/>
              </a:buClr>
              <a:buFont typeface="Arial"/>
              <a:buNone/>
              <a:defRPr sz="6200" b="1">
                <a:solidFill>
                  <a:schemeClr val="dk1"/>
                </a:solidFill>
              </a:defRPr>
            </a:lvl8pPr>
            <a:lvl9pPr lvl="8" indent="0" rtl="0">
              <a:spcBef>
                <a:spcPts val="0"/>
              </a:spcBef>
              <a:buClr>
                <a:schemeClr val="dk1"/>
              </a:buClr>
              <a:buFont typeface="Arial"/>
              <a:buNone/>
              <a:defRPr sz="6200" b="1">
                <a:solidFill>
                  <a:schemeClr val="dk1"/>
                </a:solidFill>
              </a:defRPr>
            </a:lvl9pPr>
          </a:lstStyle>
          <a:p>
            <a:r>
              <a:rPr lang="en-US"/>
              <a:t>Click to edit Master title style</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hapter break bar">
    <p:spTree>
      <p:nvGrpSpPr>
        <p:cNvPr id="1" name="Shape 48"/>
        <p:cNvGrpSpPr/>
        <p:nvPr/>
      </p:nvGrpSpPr>
      <p:grpSpPr>
        <a:xfrm>
          <a:off x="0" y="0"/>
          <a:ext cx="0" cy="0"/>
          <a:chOff x="0" y="0"/>
          <a:chExt cx="0" cy="0"/>
        </a:xfrm>
      </p:grpSpPr>
      <p:sp>
        <p:nvSpPr>
          <p:cNvPr id="49" name="Shape 49"/>
          <p:cNvSpPr/>
          <p:nvPr/>
        </p:nvSpPr>
        <p:spPr>
          <a:xfrm>
            <a:off x="0" y="1314450"/>
            <a:ext cx="9144000" cy="1543200"/>
          </a:xfrm>
          <a:prstGeom prst="rect">
            <a:avLst/>
          </a:prstGeom>
          <a:solidFill>
            <a:schemeClr val="accent1"/>
          </a:solidFill>
          <a:ln>
            <a:noFill/>
          </a:ln>
        </p:spPr>
        <p:txBody>
          <a:bodyPr lIns="121900" tIns="60925" rIns="121900" bIns="60925" anchor="ctr" anchorCtr="0">
            <a:noAutofit/>
          </a:bodyPr>
          <a:lstStyle/>
          <a:p>
            <a:pPr marL="0" marR="0" lvl="0" indent="0" algn="ctr" rtl="0">
              <a:lnSpc>
                <a:spcPct val="100000"/>
              </a:lnSpc>
              <a:spcBef>
                <a:spcPts val="0"/>
              </a:spcBef>
              <a:spcAft>
                <a:spcPts val="0"/>
              </a:spcAft>
              <a:buClr>
                <a:srgbClr val="000000"/>
              </a:buClr>
              <a:buFont typeface="Arial"/>
              <a:buNone/>
            </a:pPr>
            <a:endParaRPr sz="3700" b="1" i="0" u="none" strike="noStrike" cap="none">
              <a:solidFill>
                <a:schemeClr val="lt1"/>
              </a:solidFill>
              <a:latin typeface="Arial"/>
              <a:ea typeface="Arial"/>
              <a:cs typeface="Arial"/>
              <a:sym typeface="Arial"/>
            </a:endParaRPr>
          </a:p>
        </p:txBody>
      </p:sp>
      <p:sp>
        <p:nvSpPr>
          <p:cNvPr id="50" name="Shape 50"/>
          <p:cNvSpPr txBox="1">
            <a:spLocks noGrp="1"/>
          </p:cNvSpPr>
          <p:nvPr>
            <p:ph type="title"/>
          </p:nvPr>
        </p:nvSpPr>
        <p:spPr>
          <a:xfrm>
            <a:off x="381837" y="1600200"/>
            <a:ext cx="8112900" cy="10215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SzPct val="100000"/>
              <a:buFont typeface="Arial"/>
              <a:buNone/>
              <a:defRPr sz="4800" b="1" i="0" u="none" strike="noStrike" cap="none">
                <a:solidFill>
                  <a:schemeClr val="dk1"/>
                </a:solidFill>
                <a:latin typeface="Arial"/>
                <a:ea typeface="Arial"/>
                <a:cs typeface="Arial"/>
                <a:sym typeface="Arial"/>
              </a:defRPr>
            </a:lvl1pPr>
            <a:lvl2pPr marL="0" marR="0" lvl="1" indent="0" algn="l" rtl="0">
              <a:spcBef>
                <a:spcPts val="0"/>
              </a:spcBef>
              <a:buClr>
                <a:schemeClr val="dk1"/>
              </a:buClr>
              <a:buFont typeface="Arial"/>
              <a:buNone/>
              <a:defRPr sz="2400" b="1">
                <a:solidFill>
                  <a:schemeClr val="dk1"/>
                </a:solidFill>
              </a:defRPr>
            </a:lvl2pPr>
            <a:lvl3pPr marL="0" marR="0" lvl="2" indent="0" algn="l" rtl="0">
              <a:spcBef>
                <a:spcPts val="0"/>
              </a:spcBef>
              <a:buClr>
                <a:schemeClr val="dk1"/>
              </a:buClr>
              <a:buFont typeface="Arial"/>
              <a:buNone/>
              <a:defRPr sz="2400" b="1">
                <a:solidFill>
                  <a:schemeClr val="dk1"/>
                </a:solidFill>
              </a:defRPr>
            </a:lvl3pPr>
            <a:lvl4pPr marL="0" marR="0" lvl="3" indent="0" algn="l" rtl="0">
              <a:spcBef>
                <a:spcPts val="0"/>
              </a:spcBef>
              <a:buClr>
                <a:schemeClr val="dk1"/>
              </a:buClr>
              <a:buFont typeface="Arial"/>
              <a:buNone/>
              <a:defRPr sz="2400" b="1">
                <a:solidFill>
                  <a:schemeClr val="dk1"/>
                </a:solidFill>
              </a:defRPr>
            </a:lvl4pPr>
            <a:lvl5pPr marL="0" marR="0" lvl="4" indent="0" algn="l" rtl="0">
              <a:spcBef>
                <a:spcPts val="0"/>
              </a:spcBef>
              <a:buClr>
                <a:schemeClr val="dk1"/>
              </a:buClr>
              <a:buFont typeface="Arial"/>
              <a:buNone/>
              <a:defRPr sz="2400" b="1">
                <a:solidFill>
                  <a:schemeClr val="dk1"/>
                </a:solidFill>
              </a:defRPr>
            </a:lvl5pPr>
            <a:lvl6pPr marL="0" marR="0" lvl="5" indent="0" algn="l" rtl="0">
              <a:spcBef>
                <a:spcPts val="0"/>
              </a:spcBef>
              <a:buClr>
                <a:schemeClr val="dk1"/>
              </a:buClr>
              <a:buFont typeface="Arial"/>
              <a:buNone/>
              <a:defRPr sz="2400" b="1">
                <a:solidFill>
                  <a:schemeClr val="dk1"/>
                </a:solidFill>
              </a:defRPr>
            </a:lvl6pPr>
            <a:lvl7pPr marL="0" marR="0" lvl="6" indent="0" algn="l" rtl="0">
              <a:spcBef>
                <a:spcPts val="0"/>
              </a:spcBef>
              <a:buClr>
                <a:schemeClr val="dk1"/>
              </a:buClr>
              <a:buFont typeface="Arial"/>
              <a:buNone/>
              <a:defRPr sz="2400" b="1">
                <a:solidFill>
                  <a:schemeClr val="dk1"/>
                </a:solidFill>
              </a:defRPr>
            </a:lvl7pPr>
            <a:lvl8pPr marL="0" marR="0" lvl="7" indent="0" algn="l" rtl="0">
              <a:spcBef>
                <a:spcPts val="0"/>
              </a:spcBef>
              <a:buClr>
                <a:schemeClr val="dk1"/>
              </a:buClr>
              <a:buFont typeface="Arial"/>
              <a:buNone/>
              <a:defRPr sz="2400" b="1">
                <a:solidFill>
                  <a:schemeClr val="dk1"/>
                </a:solidFill>
              </a:defRPr>
            </a:lvl8pPr>
            <a:lvl9pPr marL="0" marR="0" lvl="8" indent="0" algn="l" rtl="0">
              <a:spcBef>
                <a:spcPts val="0"/>
              </a:spcBef>
              <a:buClr>
                <a:schemeClr val="dk1"/>
              </a:buClr>
              <a:buFont typeface="Arial"/>
              <a:buNone/>
              <a:defRPr sz="2400" b="1">
                <a:solidFill>
                  <a:schemeClr val="dk1"/>
                </a:solidFill>
              </a:defRPr>
            </a:lvl9pPr>
          </a:lstStyle>
          <a:p>
            <a:r>
              <a:rPr lang="en-US"/>
              <a:t>Click to edit Master title style</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Chapter break maroon bar">
    <p:spTree>
      <p:nvGrpSpPr>
        <p:cNvPr id="1" name="Shape 51"/>
        <p:cNvGrpSpPr/>
        <p:nvPr/>
      </p:nvGrpSpPr>
      <p:grpSpPr>
        <a:xfrm>
          <a:off x="0" y="0"/>
          <a:ext cx="0" cy="0"/>
          <a:chOff x="0" y="0"/>
          <a:chExt cx="0" cy="0"/>
        </a:xfrm>
      </p:grpSpPr>
      <p:sp>
        <p:nvSpPr>
          <p:cNvPr id="52" name="Shape 52"/>
          <p:cNvSpPr/>
          <p:nvPr/>
        </p:nvSpPr>
        <p:spPr>
          <a:xfrm>
            <a:off x="0" y="1314450"/>
            <a:ext cx="9144000" cy="1543200"/>
          </a:xfrm>
          <a:prstGeom prst="rect">
            <a:avLst/>
          </a:prstGeom>
          <a:solidFill>
            <a:schemeClr val="accent2"/>
          </a:solidFill>
          <a:ln>
            <a:noFill/>
          </a:ln>
        </p:spPr>
        <p:txBody>
          <a:bodyPr lIns="121900" tIns="60925" rIns="121900" bIns="60925" anchor="ctr" anchorCtr="0">
            <a:noAutofit/>
          </a:bodyPr>
          <a:lstStyle/>
          <a:p>
            <a:pPr marL="0" marR="0" lvl="0" indent="0" algn="ctr" rtl="0">
              <a:lnSpc>
                <a:spcPct val="100000"/>
              </a:lnSpc>
              <a:spcBef>
                <a:spcPts val="0"/>
              </a:spcBef>
              <a:spcAft>
                <a:spcPts val="0"/>
              </a:spcAft>
              <a:buClr>
                <a:srgbClr val="000000"/>
              </a:buClr>
              <a:buFont typeface="Arial"/>
              <a:buNone/>
            </a:pPr>
            <a:endParaRPr sz="3700" b="1" i="0" u="none" strike="noStrike" cap="none">
              <a:solidFill>
                <a:schemeClr val="dk2"/>
              </a:solidFill>
              <a:latin typeface="Arial"/>
              <a:ea typeface="Arial"/>
              <a:cs typeface="Arial"/>
              <a:sym typeface="Arial"/>
            </a:endParaRPr>
          </a:p>
        </p:txBody>
      </p:sp>
      <p:sp>
        <p:nvSpPr>
          <p:cNvPr id="53" name="Shape 53"/>
          <p:cNvSpPr txBox="1">
            <a:spLocks noGrp="1"/>
          </p:cNvSpPr>
          <p:nvPr>
            <p:ph type="title"/>
          </p:nvPr>
        </p:nvSpPr>
        <p:spPr>
          <a:xfrm>
            <a:off x="381837" y="1600200"/>
            <a:ext cx="8112900" cy="10215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Arial"/>
              <a:buNone/>
              <a:defRPr sz="4800" b="1" i="0" u="none" strike="noStrike" cap="none">
                <a:solidFill>
                  <a:schemeClr val="lt1"/>
                </a:solidFill>
                <a:latin typeface="Arial"/>
                <a:ea typeface="Arial"/>
                <a:cs typeface="Arial"/>
                <a:sym typeface="Arial"/>
              </a:defRPr>
            </a:lvl1pPr>
            <a:lvl2pPr marL="0" marR="0" lvl="1" indent="0" algn="l" rtl="0">
              <a:spcBef>
                <a:spcPts val="0"/>
              </a:spcBef>
              <a:buClr>
                <a:schemeClr val="dk1"/>
              </a:buClr>
              <a:buFont typeface="Arial"/>
              <a:buNone/>
              <a:defRPr sz="2400" b="1">
                <a:solidFill>
                  <a:schemeClr val="dk1"/>
                </a:solidFill>
              </a:defRPr>
            </a:lvl2pPr>
            <a:lvl3pPr marL="0" marR="0" lvl="2" indent="0" algn="l" rtl="0">
              <a:spcBef>
                <a:spcPts val="0"/>
              </a:spcBef>
              <a:buClr>
                <a:schemeClr val="dk1"/>
              </a:buClr>
              <a:buFont typeface="Arial"/>
              <a:buNone/>
              <a:defRPr sz="2400" b="1">
                <a:solidFill>
                  <a:schemeClr val="dk1"/>
                </a:solidFill>
              </a:defRPr>
            </a:lvl3pPr>
            <a:lvl4pPr marL="0" marR="0" lvl="3" indent="0" algn="l" rtl="0">
              <a:spcBef>
                <a:spcPts val="0"/>
              </a:spcBef>
              <a:buClr>
                <a:schemeClr val="dk1"/>
              </a:buClr>
              <a:buFont typeface="Arial"/>
              <a:buNone/>
              <a:defRPr sz="2400" b="1">
                <a:solidFill>
                  <a:schemeClr val="dk1"/>
                </a:solidFill>
              </a:defRPr>
            </a:lvl4pPr>
            <a:lvl5pPr marL="0" marR="0" lvl="4" indent="0" algn="l" rtl="0">
              <a:spcBef>
                <a:spcPts val="0"/>
              </a:spcBef>
              <a:buClr>
                <a:schemeClr val="dk1"/>
              </a:buClr>
              <a:buFont typeface="Arial"/>
              <a:buNone/>
              <a:defRPr sz="2400" b="1">
                <a:solidFill>
                  <a:schemeClr val="dk1"/>
                </a:solidFill>
              </a:defRPr>
            </a:lvl5pPr>
            <a:lvl6pPr marL="0" marR="0" lvl="5" indent="0" algn="l" rtl="0">
              <a:spcBef>
                <a:spcPts val="0"/>
              </a:spcBef>
              <a:buClr>
                <a:schemeClr val="dk1"/>
              </a:buClr>
              <a:buFont typeface="Arial"/>
              <a:buNone/>
              <a:defRPr sz="2400" b="1">
                <a:solidFill>
                  <a:schemeClr val="dk1"/>
                </a:solidFill>
              </a:defRPr>
            </a:lvl6pPr>
            <a:lvl7pPr marL="0" marR="0" lvl="6" indent="0" algn="l" rtl="0">
              <a:spcBef>
                <a:spcPts val="0"/>
              </a:spcBef>
              <a:buClr>
                <a:schemeClr val="dk1"/>
              </a:buClr>
              <a:buFont typeface="Arial"/>
              <a:buNone/>
              <a:defRPr sz="2400" b="1">
                <a:solidFill>
                  <a:schemeClr val="dk1"/>
                </a:solidFill>
              </a:defRPr>
            </a:lvl7pPr>
            <a:lvl8pPr marL="0" marR="0" lvl="7" indent="0" algn="l" rtl="0">
              <a:spcBef>
                <a:spcPts val="0"/>
              </a:spcBef>
              <a:buClr>
                <a:schemeClr val="dk1"/>
              </a:buClr>
              <a:buFont typeface="Arial"/>
              <a:buNone/>
              <a:defRPr sz="2400" b="1">
                <a:solidFill>
                  <a:schemeClr val="dk1"/>
                </a:solidFill>
              </a:defRPr>
            </a:lvl8pPr>
            <a:lvl9pPr marL="0" marR="0" lvl="8" indent="0" algn="l" rtl="0">
              <a:spcBef>
                <a:spcPts val="0"/>
              </a:spcBef>
              <a:buClr>
                <a:schemeClr val="dk1"/>
              </a:buClr>
              <a:buFont typeface="Arial"/>
              <a:buNone/>
              <a:defRPr sz="2400" b="1">
                <a:solidFill>
                  <a:schemeClr val="dk1"/>
                </a:solidFill>
              </a:defRPr>
            </a:lvl9pPr>
          </a:lstStyle>
          <a:p>
            <a:r>
              <a:rPr lang="en-US"/>
              <a:t>Click to edit Master title style</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Headline with 3 column 1">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1" i="0" u="none" strike="noStrike" cap="none">
                <a:solidFill>
                  <a:schemeClr val="dk1"/>
                </a:solidFill>
                <a:latin typeface="Arial"/>
                <a:ea typeface="Arial"/>
                <a:cs typeface="Arial"/>
                <a:sym typeface="Arial"/>
              </a:defRPr>
            </a:lvl1pPr>
            <a:lvl2pPr lvl="1" indent="0" rtl="0">
              <a:spcBef>
                <a:spcPts val="0"/>
              </a:spcBef>
              <a:buClr>
                <a:schemeClr val="dk1"/>
              </a:buClr>
              <a:buFont typeface="Arial"/>
              <a:buNone/>
              <a:defRPr sz="2800" b="1">
                <a:solidFill>
                  <a:schemeClr val="dk1"/>
                </a:solidFill>
              </a:defRPr>
            </a:lvl2pPr>
            <a:lvl3pPr lvl="2" indent="0" rtl="0">
              <a:spcBef>
                <a:spcPts val="0"/>
              </a:spcBef>
              <a:buClr>
                <a:schemeClr val="dk1"/>
              </a:buClr>
              <a:buFont typeface="Arial"/>
              <a:buNone/>
              <a:defRPr sz="2800" b="1">
                <a:solidFill>
                  <a:schemeClr val="dk1"/>
                </a:solidFill>
              </a:defRPr>
            </a:lvl3pPr>
            <a:lvl4pPr lvl="3" indent="0" rtl="0">
              <a:spcBef>
                <a:spcPts val="0"/>
              </a:spcBef>
              <a:buClr>
                <a:schemeClr val="dk1"/>
              </a:buClr>
              <a:buFont typeface="Arial"/>
              <a:buNone/>
              <a:defRPr sz="2800" b="1">
                <a:solidFill>
                  <a:schemeClr val="dk1"/>
                </a:solidFill>
              </a:defRPr>
            </a:lvl4pPr>
            <a:lvl5pPr lvl="4" indent="0" rtl="0">
              <a:spcBef>
                <a:spcPts val="0"/>
              </a:spcBef>
              <a:buClr>
                <a:schemeClr val="dk1"/>
              </a:buClr>
              <a:buFont typeface="Arial"/>
              <a:buNone/>
              <a:defRPr sz="2800" b="1">
                <a:solidFill>
                  <a:schemeClr val="dk1"/>
                </a:solidFill>
              </a:defRPr>
            </a:lvl5pPr>
            <a:lvl6pPr lvl="5" indent="0" rtl="0">
              <a:spcBef>
                <a:spcPts val="0"/>
              </a:spcBef>
              <a:buClr>
                <a:schemeClr val="dk1"/>
              </a:buClr>
              <a:buFont typeface="Arial"/>
              <a:buNone/>
              <a:defRPr sz="2800" b="1">
                <a:solidFill>
                  <a:schemeClr val="dk1"/>
                </a:solidFill>
              </a:defRPr>
            </a:lvl6pPr>
            <a:lvl7pPr lvl="6" indent="0" rtl="0">
              <a:spcBef>
                <a:spcPts val="0"/>
              </a:spcBef>
              <a:buClr>
                <a:schemeClr val="dk1"/>
              </a:buClr>
              <a:buFont typeface="Arial"/>
              <a:buNone/>
              <a:defRPr sz="2800" b="1">
                <a:solidFill>
                  <a:schemeClr val="dk1"/>
                </a:solidFill>
              </a:defRPr>
            </a:lvl7pPr>
            <a:lvl8pPr lvl="7" indent="0" rtl="0">
              <a:spcBef>
                <a:spcPts val="0"/>
              </a:spcBef>
              <a:buClr>
                <a:schemeClr val="dk1"/>
              </a:buClr>
              <a:buFont typeface="Arial"/>
              <a:buNone/>
              <a:defRPr sz="2800" b="1">
                <a:solidFill>
                  <a:schemeClr val="dk1"/>
                </a:solidFill>
              </a:defRPr>
            </a:lvl8pPr>
            <a:lvl9pPr lvl="8" indent="0" rtl="0">
              <a:spcBef>
                <a:spcPts val="0"/>
              </a:spcBef>
              <a:buClr>
                <a:schemeClr val="dk1"/>
              </a:buClr>
              <a:buFont typeface="Arial"/>
              <a:buNone/>
              <a:defRPr sz="2800" b="1">
                <a:solidFill>
                  <a:schemeClr val="dk1"/>
                </a:solidFill>
              </a:defRPr>
            </a:lvl9pPr>
          </a:lstStyle>
          <a:p>
            <a:r>
              <a:rPr lang="en-US"/>
              <a:t>Click to edit Master title style</a:t>
            </a:r>
            <a:endParaRPr/>
          </a:p>
        </p:txBody>
      </p:sp>
      <p:sp>
        <p:nvSpPr>
          <p:cNvPr id="56" name="Shape 56"/>
          <p:cNvSpPr txBox="1">
            <a:spLocks noGrp="1"/>
          </p:cNvSpPr>
          <p:nvPr>
            <p:ph type="body" idx="1"/>
          </p:nvPr>
        </p:nvSpPr>
        <p:spPr>
          <a:xfrm>
            <a:off x="6215500" y="1163025"/>
            <a:ext cx="2403600" cy="32016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2pPr>
            <a:lvl3pPr marL="914400" marR="0" lvl="2"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3pPr>
            <a:lvl4pPr marL="1371600" marR="0" lvl="3"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4pPr>
            <a:lvl5pPr marL="1828800" marR="0" lvl="4"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5pPr>
            <a:lvl6pPr marL="2286000" marR="0" lvl="5"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6pPr>
            <a:lvl7pPr marL="2743200" marR="0" lvl="6"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7pPr>
            <a:lvl8pPr marL="3200400" marR="0" lvl="7"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8pPr>
            <a:lvl9pPr marL="3657600" marR="0" lvl="8"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9pPr>
          </a:lstStyle>
          <a:p>
            <a:pPr lvl="0"/>
            <a:r>
              <a:rPr lang="en-US"/>
              <a:t>Edit Master text styles</a:t>
            </a:r>
          </a:p>
        </p:txBody>
      </p:sp>
      <p:sp>
        <p:nvSpPr>
          <p:cNvPr id="57" name="Shape 57"/>
          <p:cNvSpPr txBox="1">
            <a:spLocks noGrp="1"/>
          </p:cNvSpPr>
          <p:nvPr>
            <p:ph type="body" idx="2"/>
          </p:nvPr>
        </p:nvSpPr>
        <p:spPr>
          <a:xfrm>
            <a:off x="3274550" y="1184665"/>
            <a:ext cx="2403600" cy="32016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2pPr>
            <a:lvl3pPr marL="914400" marR="0" lvl="2"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3pPr>
            <a:lvl4pPr marL="1371600" marR="0" lvl="3"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4pPr>
            <a:lvl5pPr marL="1828800" marR="0" lvl="4"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5pPr>
            <a:lvl6pPr marL="2286000" marR="0" lvl="5"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6pPr>
            <a:lvl7pPr marL="2743200" marR="0" lvl="6"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7pPr>
            <a:lvl8pPr marL="3200400" marR="0" lvl="7"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8pPr>
            <a:lvl9pPr marL="3657600" marR="0" lvl="8"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9pPr>
          </a:lstStyle>
          <a:p>
            <a:pPr lvl="0"/>
            <a:r>
              <a:rPr lang="en-US"/>
              <a:t>Edit Master text styles</a:t>
            </a:r>
          </a:p>
        </p:txBody>
      </p:sp>
      <p:sp>
        <p:nvSpPr>
          <p:cNvPr id="58" name="Shape 58"/>
          <p:cNvSpPr txBox="1">
            <a:spLocks noGrp="1"/>
          </p:cNvSpPr>
          <p:nvPr>
            <p:ph type="body" idx="3"/>
          </p:nvPr>
        </p:nvSpPr>
        <p:spPr>
          <a:xfrm>
            <a:off x="405375" y="1204825"/>
            <a:ext cx="2403600" cy="32016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2pPr>
            <a:lvl3pPr marL="914400" marR="0" lvl="2"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3pPr>
            <a:lvl4pPr marL="1371600" marR="0" lvl="3"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4pPr>
            <a:lvl5pPr marL="1828800" marR="0" lvl="4"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5pPr>
            <a:lvl6pPr marL="2286000" marR="0" lvl="5"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6pPr>
            <a:lvl7pPr marL="2743200" marR="0" lvl="6"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7pPr>
            <a:lvl8pPr marL="3200400" marR="0" lvl="7"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8pPr>
            <a:lvl9pPr marL="3657600" marR="0" lvl="8"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9pPr>
          </a:lstStyle>
          <a:p>
            <a:pPr lvl="0"/>
            <a:r>
              <a:rPr lang="en-US"/>
              <a:t>Edit Master text styles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Headline with text 1">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1" i="0" u="none" strike="noStrike" cap="none">
                <a:solidFill>
                  <a:schemeClr val="dk1"/>
                </a:solidFill>
                <a:latin typeface="Arial"/>
                <a:ea typeface="Arial"/>
                <a:cs typeface="Arial"/>
                <a:sym typeface="Arial"/>
              </a:defRPr>
            </a:lvl1pPr>
            <a:lvl2pPr lvl="1" indent="0" rtl="0">
              <a:spcBef>
                <a:spcPts val="0"/>
              </a:spcBef>
              <a:buClr>
                <a:schemeClr val="dk1"/>
              </a:buClr>
              <a:buFont typeface="Arial"/>
              <a:buNone/>
              <a:defRPr sz="2800" b="1">
                <a:solidFill>
                  <a:schemeClr val="dk1"/>
                </a:solidFill>
              </a:defRPr>
            </a:lvl2pPr>
            <a:lvl3pPr lvl="2" indent="0" rtl="0">
              <a:spcBef>
                <a:spcPts val="0"/>
              </a:spcBef>
              <a:buClr>
                <a:schemeClr val="dk1"/>
              </a:buClr>
              <a:buFont typeface="Arial"/>
              <a:buNone/>
              <a:defRPr sz="2800" b="1">
                <a:solidFill>
                  <a:schemeClr val="dk1"/>
                </a:solidFill>
              </a:defRPr>
            </a:lvl3pPr>
            <a:lvl4pPr lvl="3" indent="0" rtl="0">
              <a:spcBef>
                <a:spcPts val="0"/>
              </a:spcBef>
              <a:buClr>
                <a:schemeClr val="dk1"/>
              </a:buClr>
              <a:buFont typeface="Arial"/>
              <a:buNone/>
              <a:defRPr sz="2800" b="1">
                <a:solidFill>
                  <a:schemeClr val="dk1"/>
                </a:solidFill>
              </a:defRPr>
            </a:lvl4pPr>
            <a:lvl5pPr lvl="4" indent="0" rtl="0">
              <a:spcBef>
                <a:spcPts val="0"/>
              </a:spcBef>
              <a:buClr>
                <a:schemeClr val="dk1"/>
              </a:buClr>
              <a:buFont typeface="Arial"/>
              <a:buNone/>
              <a:defRPr sz="2800" b="1">
                <a:solidFill>
                  <a:schemeClr val="dk1"/>
                </a:solidFill>
              </a:defRPr>
            </a:lvl5pPr>
            <a:lvl6pPr lvl="5" indent="0" rtl="0">
              <a:spcBef>
                <a:spcPts val="0"/>
              </a:spcBef>
              <a:buClr>
                <a:schemeClr val="dk1"/>
              </a:buClr>
              <a:buFont typeface="Arial"/>
              <a:buNone/>
              <a:defRPr sz="2800" b="1">
                <a:solidFill>
                  <a:schemeClr val="dk1"/>
                </a:solidFill>
              </a:defRPr>
            </a:lvl6pPr>
            <a:lvl7pPr lvl="6" indent="0" rtl="0">
              <a:spcBef>
                <a:spcPts val="0"/>
              </a:spcBef>
              <a:buClr>
                <a:schemeClr val="dk1"/>
              </a:buClr>
              <a:buFont typeface="Arial"/>
              <a:buNone/>
              <a:defRPr sz="2800" b="1">
                <a:solidFill>
                  <a:schemeClr val="dk1"/>
                </a:solidFill>
              </a:defRPr>
            </a:lvl7pPr>
            <a:lvl8pPr lvl="7" indent="0" rtl="0">
              <a:spcBef>
                <a:spcPts val="0"/>
              </a:spcBef>
              <a:buClr>
                <a:schemeClr val="dk1"/>
              </a:buClr>
              <a:buFont typeface="Arial"/>
              <a:buNone/>
              <a:defRPr sz="2800" b="1">
                <a:solidFill>
                  <a:schemeClr val="dk1"/>
                </a:solidFill>
              </a:defRPr>
            </a:lvl8pPr>
            <a:lvl9pPr lvl="8" indent="0" rtl="0">
              <a:spcBef>
                <a:spcPts val="0"/>
              </a:spcBef>
              <a:buClr>
                <a:schemeClr val="dk1"/>
              </a:buClr>
              <a:buFont typeface="Arial"/>
              <a:buNone/>
              <a:defRPr sz="2800" b="1">
                <a:solidFill>
                  <a:schemeClr val="dk1"/>
                </a:solidFill>
              </a:defRPr>
            </a:lvl9pPr>
          </a:lstStyle>
          <a:p>
            <a:r>
              <a:rPr lang="en-US"/>
              <a:t>Click to edit Master title style</a:t>
            </a:r>
            <a:endParaRPr/>
          </a:p>
        </p:txBody>
      </p:sp>
      <p:sp>
        <p:nvSpPr>
          <p:cNvPr id="61" name="Shape 61"/>
          <p:cNvSpPr txBox="1">
            <a:spLocks noGrp="1"/>
          </p:cNvSpPr>
          <p:nvPr>
            <p:ph type="body" idx="1"/>
          </p:nvPr>
        </p:nvSpPr>
        <p:spPr>
          <a:xfrm>
            <a:off x="311698" y="1204825"/>
            <a:ext cx="7820400" cy="32016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2pPr>
            <a:lvl3pPr marL="914400" marR="0" lvl="2"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3pPr>
            <a:lvl4pPr marL="1371600" marR="0" lvl="3"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4pPr>
            <a:lvl5pPr marL="1828800" marR="0" lvl="4"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5pPr>
            <a:lvl6pPr marL="2286000" marR="0" lvl="5"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6pPr>
            <a:lvl7pPr marL="2743200" marR="0" lvl="6"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7pPr>
            <a:lvl8pPr marL="3200400" marR="0" lvl="7"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8pPr>
            <a:lvl9pPr marL="3657600" marR="0" lvl="8"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9pPr>
          </a:lstStyle>
          <a:p>
            <a:pPr lvl="0"/>
            <a:r>
              <a:rPr lang="en-US"/>
              <a:t>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ection title and description 1">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265500" y="393025"/>
            <a:ext cx="4843800" cy="14823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4200" b="1" i="0" u="none" strike="noStrike" cap="none">
                <a:solidFill>
                  <a:schemeClr val="dk1"/>
                </a:solidFill>
                <a:latin typeface="Arial"/>
                <a:ea typeface="Arial"/>
                <a:cs typeface="Arial"/>
                <a:sym typeface="Arial"/>
              </a:defRPr>
            </a:lvl1pPr>
            <a:lvl2pPr lvl="1" indent="0" algn="ctr" rtl="0">
              <a:spcBef>
                <a:spcPts val="0"/>
              </a:spcBef>
              <a:buClr>
                <a:schemeClr val="dk1"/>
              </a:buClr>
              <a:buFont typeface="Arial"/>
              <a:buNone/>
              <a:defRPr sz="4200" b="1">
                <a:solidFill>
                  <a:schemeClr val="dk1"/>
                </a:solidFill>
              </a:defRPr>
            </a:lvl2pPr>
            <a:lvl3pPr lvl="2" indent="0" algn="ctr" rtl="0">
              <a:spcBef>
                <a:spcPts val="0"/>
              </a:spcBef>
              <a:buClr>
                <a:schemeClr val="dk1"/>
              </a:buClr>
              <a:buFont typeface="Arial"/>
              <a:buNone/>
              <a:defRPr sz="4200" b="1">
                <a:solidFill>
                  <a:schemeClr val="dk1"/>
                </a:solidFill>
              </a:defRPr>
            </a:lvl3pPr>
            <a:lvl4pPr lvl="3" indent="0" algn="ctr" rtl="0">
              <a:spcBef>
                <a:spcPts val="0"/>
              </a:spcBef>
              <a:buClr>
                <a:schemeClr val="dk1"/>
              </a:buClr>
              <a:buFont typeface="Arial"/>
              <a:buNone/>
              <a:defRPr sz="4200" b="1">
                <a:solidFill>
                  <a:schemeClr val="dk1"/>
                </a:solidFill>
              </a:defRPr>
            </a:lvl4pPr>
            <a:lvl5pPr lvl="4" indent="0" algn="ctr" rtl="0">
              <a:spcBef>
                <a:spcPts val="0"/>
              </a:spcBef>
              <a:buClr>
                <a:schemeClr val="dk1"/>
              </a:buClr>
              <a:buFont typeface="Arial"/>
              <a:buNone/>
              <a:defRPr sz="4200" b="1">
                <a:solidFill>
                  <a:schemeClr val="dk1"/>
                </a:solidFill>
              </a:defRPr>
            </a:lvl5pPr>
            <a:lvl6pPr lvl="5" indent="0" algn="ctr" rtl="0">
              <a:spcBef>
                <a:spcPts val="0"/>
              </a:spcBef>
              <a:buClr>
                <a:schemeClr val="dk1"/>
              </a:buClr>
              <a:buFont typeface="Arial"/>
              <a:buNone/>
              <a:defRPr sz="4200" b="1">
                <a:solidFill>
                  <a:schemeClr val="dk1"/>
                </a:solidFill>
              </a:defRPr>
            </a:lvl6pPr>
            <a:lvl7pPr lvl="6" indent="0" algn="ctr" rtl="0">
              <a:spcBef>
                <a:spcPts val="0"/>
              </a:spcBef>
              <a:buClr>
                <a:schemeClr val="dk1"/>
              </a:buClr>
              <a:buFont typeface="Arial"/>
              <a:buNone/>
              <a:defRPr sz="4200" b="1">
                <a:solidFill>
                  <a:schemeClr val="dk1"/>
                </a:solidFill>
              </a:defRPr>
            </a:lvl7pPr>
            <a:lvl8pPr lvl="7" indent="0" algn="ctr" rtl="0">
              <a:spcBef>
                <a:spcPts val="0"/>
              </a:spcBef>
              <a:buClr>
                <a:schemeClr val="dk1"/>
              </a:buClr>
              <a:buFont typeface="Arial"/>
              <a:buNone/>
              <a:defRPr sz="4200" b="1">
                <a:solidFill>
                  <a:schemeClr val="dk1"/>
                </a:solidFill>
              </a:defRPr>
            </a:lvl8pPr>
            <a:lvl9pPr lvl="8" indent="0" algn="ctr" rtl="0">
              <a:spcBef>
                <a:spcPts val="0"/>
              </a:spcBef>
              <a:buClr>
                <a:schemeClr val="dk1"/>
              </a:buClr>
              <a:buFont typeface="Arial"/>
              <a:buNone/>
              <a:defRPr sz="4200" b="1">
                <a:solidFill>
                  <a:schemeClr val="dk1"/>
                </a:solidFill>
              </a:defRPr>
            </a:lvl9pPr>
          </a:lstStyle>
          <a:p>
            <a:r>
              <a:rPr lang="en-US"/>
              <a:t>Click to edit Master title style</a:t>
            </a:r>
            <a:endParaRPr/>
          </a:p>
        </p:txBody>
      </p:sp>
      <p:sp>
        <p:nvSpPr>
          <p:cNvPr id="64" name="Shape 64"/>
          <p:cNvSpPr txBox="1">
            <a:spLocks noGrp="1"/>
          </p:cNvSpPr>
          <p:nvPr>
            <p:ph type="subTitle" idx="1"/>
          </p:nvPr>
        </p:nvSpPr>
        <p:spPr>
          <a:xfrm>
            <a:off x="5451275" y="571350"/>
            <a:ext cx="2904600" cy="12351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100" b="0" i="0" u="none" strike="noStrike" cap="none">
                <a:solidFill>
                  <a:srgbClr val="000000"/>
                </a:solidFill>
                <a:latin typeface="Arial"/>
                <a:ea typeface="Arial"/>
                <a:cs typeface="Arial"/>
                <a:sym typeface="Arial"/>
              </a:defRPr>
            </a:lvl1pPr>
            <a:lvl2pPr marL="457200" marR="0" lvl="1" indent="0" algn="ctr" rtl="0">
              <a:lnSpc>
                <a:spcPct val="100000"/>
              </a:lnSpc>
              <a:spcBef>
                <a:spcPts val="0"/>
              </a:spcBef>
              <a:spcAft>
                <a:spcPts val="0"/>
              </a:spcAft>
              <a:buClr>
                <a:srgbClr val="000000"/>
              </a:buClr>
              <a:buFont typeface="Arial"/>
              <a:buNone/>
              <a:defRPr sz="2100" b="0" i="0" u="none" strike="noStrike" cap="none">
                <a:solidFill>
                  <a:srgbClr val="000000"/>
                </a:solidFill>
                <a:latin typeface="Arial"/>
                <a:ea typeface="Arial"/>
                <a:cs typeface="Arial"/>
                <a:sym typeface="Arial"/>
              </a:defRPr>
            </a:lvl2pPr>
            <a:lvl3pPr marL="914400" marR="0" lvl="2" indent="0" algn="ctr" rtl="0">
              <a:lnSpc>
                <a:spcPct val="100000"/>
              </a:lnSpc>
              <a:spcBef>
                <a:spcPts val="0"/>
              </a:spcBef>
              <a:spcAft>
                <a:spcPts val="0"/>
              </a:spcAft>
              <a:buClr>
                <a:srgbClr val="000000"/>
              </a:buClr>
              <a:buFont typeface="Arial"/>
              <a:buNone/>
              <a:defRPr sz="2100" b="0" i="0" u="none" strike="noStrike" cap="none">
                <a:solidFill>
                  <a:srgbClr val="000000"/>
                </a:solidFill>
                <a:latin typeface="Arial"/>
                <a:ea typeface="Arial"/>
                <a:cs typeface="Arial"/>
                <a:sym typeface="Arial"/>
              </a:defRPr>
            </a:lvl3pPr>
            <a:lvl4pPr marL="1371600" marR="0" lvl="3" indent="0" algn="ctr" rtl="0">
              <a:lnSpc>
                <a:spcPct val="100000"/>
              </a:lnSpc>
              <a:spcBef>
                <a:spcPts val="0"/>
              </a:spcBef>
              <a:spcAft>
                <a:spcPts val="0"/>
              </a:spcAft>
              <a:buClr>
                <a:srgbClr val="000000"/>
              </a:buClr>
              <a:buFont typeface="Arial"/>
              <a:buNone/>
              <a:defRPr sz="2100" b="0" i="0" u="none" strike="noStrike" cap="none">
                <a:solidFill>
                  <a:srgbClr val="000000"/>
                </a:solidFill>
                <a:latin typeface="Arial"/>
                <a:ea typeface="Arial"/>
                <a:cs typeface="Arial"/>
                <a:sym typeface="Arial"/>
              </a:defRPr>
            </a:lvl4pPr>
            <a:lvl5pPr marL="1828800" marR="0" lvl="4" indent="0" algn="ctr" rtl="0">
              <a:lnSpc>
                <a:spcPct val="100000"/>
              </a:lnSpc>
              <a:spcBef>
                <a:spcPts val="0"/>
              </a:spcBef>
              <a:spcAft>
                <a:spcPts val="0"/>
              </a:spcAft>
              <a:buClr>
                <a:srgbClr val="000000"/>
              </a:buClr>
              <a:buFont typeface="Arial"/>
              <a:buNone/>
              <a:defRPr sz="2100" b="0" i="0" u="none" strike="noStrike" cap="none">
                <a:solidFill>
                  <a:srgbClr val="000000"/>
                </a:solidFill>
                <a:latin typeface="Arial"/>
                <a:ea typeface="Arial"/>
                <a:cs typeface="Arial"/>
                <a:sym typeface="Arial"/>
              </a:defRPr>
            </a:lvl5pPr>
            <a:lvl6pPr marL="2286000" marR="0" lvl="5" indent="0" algn="ctr" rtl="0">
              <a:lnSpc>
                <a:spcPct val="100000"/>
              </a:lnSpc>
              <a:spcBef>
                <a:spcPts val="0"/>
              </a:spcBef>
              <a:spcAft>
                <a:spcPts val="0"/>
              </a:spcAft>
              <a:buClr>
                <a:srgbClr val="000000"/>
              </a:buClr>
              <a:buFont typeface="Arial"/>
              <a:buNone/>
              <a:defRPr sz="2100" b="0" i="0" u="none" strike="noStrike" cap="none">
                <a:solidFill>
                  <a:srgbClr val="000000"/>
                </a:solidFill>
                <a:latin typeface="Arial"/>
                <a:ea typeface="Arial"/>
                <a:cs typeface="Arial"/>
                <a:sym typeface="Arial"/>
              </a:defRPr>
            </a:lvl6pPr>
            <a:lvl7pPr marL="2743200" marR="0" lvl="6" indent="0" algn="ctr" rtl="0">
              <a:lnSpc>
                <a:spcPct val="100000"/>
              </a:lnSpc>
              <a:spcBef>
                <a:spcPts val="0"/>
              </a:spcBef>
              <a:spcAft>
                <a:spcPts val="0"/>
              </a:spcAft>
              <a:buClr>
                <a:srgbClr val="000000"/>
              </a:buClr>
              <a:buFont typeface="Arial"/>
              <a:buNone/>
              <a:defRPr sz="2100" b="0" i="0" u="none" strike="noStrike" cap="none">
                <a:solidFill>
                  <a:srgbClr val="000000"/>
                </a:solidFill>
                <a:latin typeface="Arial"/>
                <a:ea typeface="Arial"/>
                <a:cs typeface="Arial"/>
                <a:sym typeface="Arial"/>
              </a:defRPr>
            </a:lvl7pPr>
            <a:lvl8pPr marL="3200400" marR="0" lvl="7" indent="0" algn="ctr" rtl="0">
              <a:lnSpc>
                <a:spcPct val="100000"/>
              </a:lnSpc>
              <a:spcBef>
                <a:spcPts val="0"/>
              </a:spcBef>
              <a:spcAft>
                <a:spcPts val="0"/>
              </a:spcAft>
              <a:buClr>
                <a:srgbClr val="000000"/>
              </a:buClr>
              <a:buFont typeface="Arial"/>
              <a:buNone/>
              <a:defRPr sz="2100" b="0" i="0" u="none" strike="noStrike" cap="none">
                <a:solidFill>
                  <a:srgbClr val="000000"/>
                </a:solidFill>
                <a:latin typeface="Arial"/>
                <a:ea typeface="Arial"/>
                <a:cs typeface="Arial"/>
                <a:sym typeface="Arial"/>
              </a:defRPr>
            </a:lvl8pPr>
            <a:lvl9pPr marL="3657600" marR="0" lvl="8" indent="0" algn="ctr" rtl="0">
              <a:lnSpc>
                <a:spcPct val="100000"/>
              </a:lnSpc>
              <a:spcBef>
                <a:spcPts val="0"/>
              </a:spcBef>
              <a:spcAft>
                <a:spcPts val="0"/>
              </a:spcAft>
              <a:buClr>
                <a:srgbClr val="000000"/>
              </a:buClr>
              <a:buFont typeface="Arial"/>
              <a:buNone/>
              <a:defRPr sz="2100" b="0" i="0" u="none" strike="noStrike" cap="none">
                <a:solidFill>
                  <a:srgbClr val="000000"/>
                </a:solidFill>
                <a:latin typeface="Arial"/>
                <a:ea typeface="Arial"/>
                <a:cs typeface="Arial"/>
                <a:sym typeface="Arial"/>
              </a:defRPr>
            </a:lvl9pPr>
          </a:lstStyle>
          <a:p>
            <a:r>
              <a:rPr lang="en-US"/>
              <a:t>Click to edit Master subtitle style</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 Intro Option 2">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311700" y="12832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7200" b="1" i="0" u="none" strike="noStrike" cap="none">
                <a:solidFill>
                  <a:schemeClr val="dk1"/>
                </a:solidFill>
                <a:latin typeface="Arial"/>
                <a:ea typeface="Arial"/>
                <a:cs typeface="Arial"/>
                <a:sym typeface="Arial"/>
              </a:defRPr>
            </a:lvl1pPr>
            <a:lvl2pPr lvl="1" indent="0" rtl="0">
              <a:spcBef>
                <a:spcPts val="0"/>
              </a:spcBef>
              <a:buClr>
                <a:schemeClr val="dk1"/>
              </a:buClr>
              <a:buFont typeface="Arial"/>
              <a:buNone/>
              <a:defRPr sz="2800" b="1">
                <a:solidFill>
                  <a:schemeClr val="dk1"/>
                </a:solidFill>
              </a:defRPr>
            </a:lvl2pPr>
            <a:lvl3pPr lvl="2" indent="0" rtl="0">
              <a:spcBef>
                <a:spcPts val="0"/>
              </a:spcBef>
              <a:buClr>
                <a:schemeClr val="dk1"/>
              </a:buClr>
              <a:buFont typeface="Arial"/>
              <a:buNone/>
              <a:defRPr sz="2800" b="1">
                <a:solidFill>
                  <a:schemeClr val="dk1"/>
                </a:solidFill>
              </a:defRPr>
            </a:lvl3pPr>
            <a:lvl4pPr lvl="3" indent="0" rtl="0">
              <a:spcBef>
                <a:spcPts val="0"/>
              </a:spcBef>
              <a:buClr>
                <a:schemeClr val="dk1"/>
              </a:buClr>
              <a:buFont typeface="Arial"/>
              <a:buNone/>
              <a:defRPr sz="2800" b="1">
                <a:solidFill>
                  <a:schemeClr val="dk1"/>
                </a:solidFill>
              </a:defRPr>
            </a:lvl4pPr>
            <a:lvl5pPr lvl="4" indent="0" rtl="0">
              <a:spcBef>
                <a:spcPts val="0"/>
              </a:spcBef>
              <a:buClr>
                <a:schemeClr val="dk1"/>
              </a:buClr>
              <a:buFont typeface="Arial"/>
              <a:buNone/>
              <a:defRPr sz="2800" b="1">
                <a:solidFill>
                  <a:schemeClr val="dk1"/>
                </a:solidFill>
              </a:defRPr>
            </a:lvl5pPr>
            <a:lvl6pPr lvl="5" indent="0" rtl="0">
              <a:spcBef>
                <a:spcPts val="0"/>
              </a:spcBef>
              <a:buClr>
                <a:schemeClr val="dk1"/>
              </a:buClr>
              <a:buFont typeface="Arial"/>
              <a:buNone/>
              <a:defRPr sz="2800" b="1">
                <a:solidFill>
                  <a:schemeClr val="dk1"/>
                </a:solidFill>
              </a:defRPr>
            </a:lvl6pPr>
            <a:lvl7pPr lvl="6" indent="0" rtl="0">
              <a:spcBef>
                <a:spcPts val="0"/>
              </a:spcBef>
              <a:buClr>
                <a:schemeClr val="dk1"/>
              </a:buClr>
              <a:buFont typeface="Arial"/>
              <a:buNone/>
              <a:defRPr sz="2800" b="1">
                <a:solidFill>
                  <a:schemeClr val="dk1"/>
                </a:solidFill>
              </a:defRPr>
            </a:lvl7pPr>
            <a:lvl8pPr lvl="7" indent="0" rtl="0">
              <a:spcBef>
                <a:spcPts val="0"/>
              </a:spcBef>
              <a:buClr>
                <a:schemeClr val="dk1"/>
              </a:buClr>
              <a:buFont typeface="Arial"/>
              <a:buNone/>
              <a:defRPr sz="2800" b="1">
                <a:solidFill>
                  <a:schemeClr val="dk1"/>
                </a:solidFill>
              </a:defRPr>
            </a:lvl8pPr>
            <a:lvl9pPr lvl="8" indent="0" rtl="0">
              <a:spcBef>
                <a:spcPts val="0"/>
              </a:spcBef>
              <a:buClr>
                <a:schemeClr val="dk1"/>
              </a:buClr>
              <a:buFont typeface="Arial"/>
              <a:buNone/>
              <a:defRPr sz="2800" b="1">
                <a:solidFill>
                  <a:schemeClr val="dk1"/>
                </a:solidFill>
              </a:defRPr>
            </a:lvl9pPr>
          </a:lstStyle>
          <a:p>
            <a:endParaRPr/>
          </a:p>
        </p:txBody>
      </p:sp>
      <p:sp>
        <p:nvSpPr>
          <p:cNvPr id="70" name="Shape 70"/>
          <p:cNvSpPr txBox="1">
            <a:spLocks noGrp="1"/>
          </p:cNvSpPr>
          <p:nvPr>
            <p:ph type="subTitle" idx="1"/>
          </p:nvPr>
        </p:nvSpPr>
        <p:spPr>
          <a:xfrm>
            <a:off x="360625" y="1005325"/>
            <a:ext cx="7508700" cy="3570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9pPr>
          </a:lstStyle>
          <a:p>
            <a:endParaRPr/>
          </a:p>
        </p:txBody>
      </p:sp>
      <p:pic>
        <p:nvPicPr>
          <p:cNvPr id="71" name="Shape 71"/>
          <p:cNvPicPr preferRelativeResize="0"/>
          <p:nvPr/>
        </p:nvPicPr>
        <p:blipFill>
          <a:blip r:embed="rId2">
            <a:extLst>
              <a:ext uri="{28A0092B-C50C-407E-A947-70E740481C1C}">
                <a14:useLocalDpi xmlns:a14="http://schemas.microsoft.com/office/drawing/2010/main" val="0"/>
              </a:ext>
            </a:extLst>
          </a:blip>
          <a:stretch>
            <a:fillRect/>
          </a:stretch>
        </p:blipFill>
        <p:spPr>
          <a:xfrm>
            <a:off x="198103" y="3799423"/>
            <a:ext cx="3403243" cy="961499"/>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Headline with text">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1"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b="1">
                <a:solidFill>
                  <a:schemeClr val="dk1"/>
                </a:solidFill>
              </a:defRPr>
            </a:lvl2pPr>
            <a:lvl3pPr lvl="2" indent="0">
              <a:spcBef>
                <a:spcPts val="0"/>
              </a:spcBef>
              <a:buClr>
                <a:schemeClr val="dk1"/>
              </a:buClr>
              <a:buFont typeface="Arial"/>
              <a:buNone/>
              <a:defRPr sz="2800" b="1">
                <a:solidFill>
                  <a:schemeClr val="dk1"/>
                </a:solidFill>
              </a:defRPr>
            </a:lvl3pPr>
            <a:lvl4pPr lvl="3" indent="0">
              <a:spcBef>
                <a:spcPts val="0"/>
              </a:spcBef>
              <a:buClr>
                <a:schemeClr val="dk1"/>
              </a:buClr>
              <a:buFont typeface="Arial"/>
              <a:buNone/>
              <a:defRPr sz="2800" b="1">
                <a:solidFill>
                  <a:schemeClr val="dk1"/>
                </a:solidFill>
              </a:defRPr>
            </a:lvl4pPr>
            <a:lvl5pPr lvl="4" indent="0">
              <a:spcBef>
                <a:spcPts val="0"/>
              </a:spcBef>
              <a:buClr>
                <a:schemeClr val="dk1"/>
              </a:buClr>
              <a:buFont typeface="Arial"/>
              <a:buNone/>
              <a:defRPr sz="2800" b="1">
                <a:solidFill>
                  <a:schemeClr val="dk1"/>
                </a:solidFill>
              </a:defRPr>
            </a:lvl5pPr>
            <a:lvl6pPr lvl="5" indent="0">
              <a:spcBef>
                <a:spcPts val="0"/>
              </a:spcBef>
              <a:buClr>
                <a:schemeClr val="dk1"/>
              </a:buClr>
              <a:buFont typeface="Arial"/>
              <a:buNone/>
              <a:defRPr sz="2800" b="1">
                <a:solidFill>
                  <a:schemeClr val="dk1"/>
                </a:solidFill>
              </a:defRPr>
            </a:lvl6pPr>
            <a:lvl7pPr lvl="6" indent="0">
              <a:spcBef>
                <a:spcPts val="0"/>
              </a:spcBef>
              <a:buClr>
                <a:schemeClr val="dk1"/>
              </a:buClr>
              <a:buFont typeface="Arial"/>
              <a:buNone/>
              <a:defRPr sz="2800" b="1">
                <a:solidFill>
                  <a:schemeClr val="dk1"/>
                </a:solidFill>
              </a:defRPr>
            </a:lvl7pPr>
            <a:lvl8pPr lvl="7" indent="0">
              <a:spcBef>
                <a:spcPts val="0"/>
              </a:spcBef>
              <a:buClr>
                <a:schemeClr val="dk1"/>
              </a:buClr>
              <a:buFont typeface="Arial"/>
              <a:buNone/>
              <a:defRPr sz="2800" b="1">
                <a:solidFill>
                  <a:schemeClr val="dk1"/>
                </a:solidFill>
              </a:defRPr>
            </a:lvl8pPr>
            <a:lvl9pPr lvl="8" indent="0">
              <a:spcBef>
                <a:spcPts val="0"/>
              </a:spcBef>
              <a:buClr>
                <a:schemeClr val="dk1"/>
              </a:buClr>
              <a:buFont typeface="Arial"/>
              <a:buNone/>
              <a:defRPr sz="2800" b="1">
                <a:solidFill>
                  <a:schemeClr val="dk1"/>
                </a:solidFill>
              </a:defRPr>
            </a:lvl9pPr>
          </a:lstStyle>
          <a:p>
            <a:endParaRPr/>
          </a:p>
        </p:txBody>
      </p:sp>
      <p:sp>
        <p:nvSpPr>
          <p:cNvPr id="106" name="Shape 106"/>
          <p:cNvSpPr txBox="1">
            <a:spLocks noGrp="1"/>
          </p:cNvSpPr>
          <p:nvPr>
            <p:ph type="body" idx="1"/>
          </p:nvPr>
        </p:nvSpPr>
        <p:spPr>
          <a:xfrm>
            <a:off x="100575" y="1204825"/>
            <a:ext cx="8031600" cy="3201599"/>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2pPr>
            <a:lvl3pPr marL="914400" marR="0" lvl="2"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3pPr>
            <a:lvl4pPr marL="1371600" marR="0" lvl="3"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4pPr>
            <a:lvl5pPr marL="1828800" marR="0" lvl="4"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5pPr>
            <a:lvl6pPr marL="2286000" marR="0" lvl="5"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6pPr>
            <a:lvl7pPr marL="2743200" marR="0" lvl="6"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7pPr>
            <a:lvl8pPr marL="3200400" marR="0" lvl="7"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8pPr>
            <a:lvl9pPr marL="3657600" marR="0" lvl="8"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Chapter break agenda">
    <p:bg>
      <p:bgPr>
        <a:solidFill>
          <a:srgbClr val="000000"/>
        </a:solidFill>
        <a:effectLst/>
      </p:bgPr>
    </p:bg>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64100" y="2045225"/>
            <a:ext cx="2787600" cy="5727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FFFFFF"/>
              </a:buClr>
              <a:buSzPct val="100000"/>
              <a:buFont typeface="Arial"/>
              <a:buNone/>
              <a:defRPr sz="4800" b="1" i="0" u="none" strike="noStrike" cap="none">
                <a:solidFill>
                  <a:srgbClr val="FFFFFF"/>
                </a:solidFill>
                <a:latin typeface="Arial"/>
                <a:ea typeface="Arial"/>
                <a:cs typeface="Arial"/>
                <a:sym typeface="Arial"/>
              </a:defRPr>
            </a:lvl1pPr>
            <a:lvl2pPr lvl="1" indent="0" algn="r" rtl="0">
              <a:spcBef>
                <a:spcPts val="0"/>
              </a:spcBef>
              <a:buClr>
                <a:srgbClr val="FFFFFF"/>
              </a:buClr>
              <a:buSzPct val="100000"/>
              <a:buFont typeface="Arial"/>
              <a:buNone/>
              <a:defRPr sz="4800" b="1">
                <a:solidFill>
                  <a:srgbClr val="FFFFFF"/>
                </a:solidFill>
              </a:defRPr>
            </a:lvl2pPr>
            <a:lvl3pPr lvl="2" indent="0" algn="r" rtl="0">
              <a:spcBef>
                <a:spcPts val="0"/>
              </a:spcBef>
              <a:buClr>
                <a:srgbClr val="FFFFFF"/>
              </a:buClr>
              <a:buSzPct val="100000"/>
              <a:buFont typeface="Arial"/>
              <a:buNone/>
              <a:defRPr sz="4800" b="1">
                <a:solidFill>
                  <a:srgbClr val="FFFFFF"/>
                </a:solidFill>
              </a:defRPr>
            </a:lvl3pPr>
            <a:lvl4pPr lvl="3" indent="0" algn="r" rtl="0">
              <a:spcBef>
                <a:spcPts val="0"/>
              </a:spcBef>
              <a:buClr>
                <a:srgbClr val="FFFFFF"/>
              </a:buClr>
              <a:buSzPct val="100000"/>
              <a:buFont typeface="Arial"/>
              <a:buNone/>
              <a:defRPr sz="4800" b="1">
                <a:solidFill>
                  <a:srgbClr val="FFFFFF"/>
                </a:solidFill>
              </a:defRPr>
            </a:lvl4pPr>
            <a:lvl5pPr lvl="4" indent="0" algn="r" rtl="0">
              <a:spcBef>
                <a:spcPts val="0"/>
              </a:spcBef>
              <a:buClr>
                <a:srgbClr val="FFFFFF"/>
              </a:buClr>
              <a:buSzPct val="100000"/>
              <a:buFont typeface="Arial"/>
              <a:buNone/>
              <a:defRPr sz="4800" b="1">
                <a:solidFill>
                  <a:srgbClr val="FFFFFF"/>
                </a:solidFill>
              </a:defRPr>
            </a:lvl5pPr>
            <a:lvl6pPr lvl="5" indent="0" algn="r" rtl="0">
              <a:spcBef>
                <a:spcPts val="0"/>
              </a:spcBef>
              <a:buClr>
                <a:srgbClr val="FFFFFF"/>
              </a:buClr>
              <a:buSzPct val="100000"/>
              <a:buFont typeface="Arial"/>
              <a:buNone/>
              <a:defRPr sz="4800" b="1">
                <a:solidFill>
                  <a:srgbClr val="FFFFFF"/>
                </a:solidFill>
              </a:defRPr>
            </a:lvl6pPr>
            <a:lvl7pPr lvl="6" indent="0" algn="r" rtl="0">
              <a:spcBef>
                <a:spcPts val="0"/>
              </a:spcBef>
              <a:buClr>
                <a:srgbClr val="FFFFFF"/>
              </a:buClr>
              <a:buSzPct val="100000"/>
              <a:buFont typeface="Arial"/>
              <a:buNone/>
              <a:defRPr sz="4800" b="1">
                <a:solidFill>
                  <a:srgbClr val="FFFFFF"/>
                </a:solidFill>
              </a:defRPr>
            </a:lvl7pPr>
            <a:lvl8pPr lvl="7" indent="0" algn="r" rtl="0">
              <a:spcBef>
                <a:spcPts val="0"/>
              </a:spcBef>
              <a:buClr>
                <a:srgbClr val="FFFFFF"/>
              </a:buClr>
              <a:buSzPct val="100000"/>
              <a:buFont typeface="Arial"/>
              <a:buNone/>
              <a:defRPr sz="4800" b="1">
                <a:solidFill>
                  <a:srgbClr val="FFFFFF"/>
                </a:solidFill>
              </a:defRPr>
            </a:lvl8pPr>
            <a:lvl9pPr lvl="8" indent="0" algn="r" rtl="0">
              <a:spcBef>
                <a:spcPts val="0"/>
              </a:spcBef>
              <a:buClr>
                <a:srgbClr val="FFFFFF"/>
              </a:buClr>
              <a:buSzPct val="100000"/>
              <a:buFont typeface="Arial"/>
              <a:buNone/>
              <a:defRPr sz="4800" b="1">
                <a:solidFill>
                  <a:srgbClr val="FFFFFF"/>
                </a:solidFill>
              </a:defRPr>
            </a:lvl9pPr>
          </a:lstStyle>
          <a:p>
            <a:r>
              <a:rPr lang="en-US"/>
              <a:t>Click to edit Master title style</a:t>
            </a:r>
            <a:endParaRPr/>
          </a:p>
        </p:txBody>
      </p:sp>
      <p:sp>
        <p:nvSpPr>
          <p:cNvPr id="14" name="Shape 14"/>
          <p:cNvSpPr txBox="1"/>
          <p:nvPr/>
        </p:nvSpPr>
        <p:spPr>
          <a:xfrm>
            <a:off x="3664989" y="371598"/>
            <a:ext cx="1057200" cy="3531600"/>
          </a:xfrm>
          <a:prstGeom prst="rect">
            <a:avLst/>
          </a:prstGeom>
          <a:noFill/>
          <a:ln>
            <a:noFill/>
          </a:ln>
        </p:spPr>
        <p:txBody>
          <a:bodyPr lIns="68575" tIns="34275" rIns="68575" bIns="34275" anchor="t" anchorCtr="0">
            <a:noAutofit/>
          </a:bodyPr>
          <a:lstStyle/>
          <a:p>
            <a:pPr marL="0" marR="0" lvl="0" indent="0" algn="l" rtl="0">
              <a:spcBef>
                <a:spcPts val="0"/>
              </a:spcBef>
              <a:spcAft>
                <a:spcPts val="0"/>
              </a:spcAft>
              <a:buSzPct val="25000"/>
              <a:buNone/>
            </a:pPr>
            <a:r>
              <a:rPr lang="en" sz="22500" b="0" i="0" u="none" strike="noStrike" cap="none">
                <a:solidFill>
                  <a:schemeClr val="accent1"/>
                </a:solidFill>
                <a:latin typeface="Arial"/>
                <a:ea typeface="Arial"/>
                <a:cs typeface="Arial"/>
                <a:sym typeface="Arial"/>
              </a:rPr>
              <a:t>{</a:t>
            </a:r>
          </a:p>
        </p:txBody>
      </p:sp>
      <p:sp>
        <p:nvSpPr>
          <p:cNvPr id="15" name="Shape 15"/>
          <p:cNvSpPr txBox="1">
            <a:spLocks noGrp="1"/>
          </p:cNvSpPr>
          <p:nvPr>
            <p:ph type="subTitle" idx="1"/>
          </p:nvPr>
        </p:nvSpPr>
        <p:spPr>
          <a:xfrm>
            <a:off x="4925925" y="1039900"/>
            <a:ext cx="3589500" cy="2755800"/>
          </a:xfrm>
          <a:prstGeom prst="rect">
            <a:avLst/>
          </a:prstGeom>
        </p:spPr>
        <p:txBody>
          <a:bodyPr lIns="91425" tIns="91425" rIns="91425" bIns="91425" anchor="ctr" anchorCtr="0"/>
          <a:lstStyle>
            <a:lvl1pPr marL="457200" lvl="0" indent="-228600">
              <a:spcBef>
                <a:spcPts val="0"/>
              </a:spcBef>
              <a:buNone/>
              <a:defRPr b="1">
                <a:solidFill>
                  <a:srgbClr val="FFFFFF"/>
                </a:solidFill>
              </a:defRPr>
            </a:lvl1pPr>
            <a:lvl2pPr lvl="1">
              <a:spcBef>
                <a:spcPts val="0"/>
              </a:spcBef>
              <a:buNone/>
              <a:defRPr b="1">
                <a:solidFill>
                  <a:srgbClr val="FFFFFF"/>
                </a:solidFill>
              </a:defRPr>
            </a:lvl2pPr>
            <a:lvl3pPr lvl="2">
              <a:spcBef>
                <a:spcPts val="0"/>
              </a:spcBef>
              <a:buNone/>
              <a:defRPr b="1">
                <a:solidFill>
                  <a:srgbClr val="FFFFFF"/>
                </a:solidFill>
              </a:defRPr>
            </a:lvl3pPr>
            <a:lvl4pPr lvl="3">
              <a:spcBef>
                <a:spcPts val="0"/>
              </a:spcBef>
              <a:buNone/>
              <a:defRPr b="1">
                <a:solidFill>
                  <a:srgbClr val="FFFFFF"/>
                </a:solidFill>
              </a:defRPr>
            </a:lvl4pPr>
            <a:lvl5pPr lvl="4">
              <a:spcBef>
                <a:spcPts val="0"/>
              </a:spcBef>
              <a:buNone/>
              <a:defRPr b="1">
                <a:solidFill>
                  <a:srgbClr val="FFFFFF"/>
                </a:solidFill>
              </a:defRPr>
            </a:lvl5pPr>
            <a:lvl6pPr lvl="5">
              <a:spcBef>
                <a:spcPts val="0"/>
              </a:spcBef>
              <a:buNone/>
              <a:defRPr b="1">
                <a:solidFill>
                  <a:srgbClr val="FFFFFF"/>
                </a:solidFill>
              </a:defRPr>
            </a:lvl6pPr>
            <a:lvl7pPr lvl="6">
              <a:spcBef>
                <a:spcPts val="0"/>
              </a:spcBef>
              <a:buNone/>
              <a:defRPr b="1">
                <a:solidFill>
                  <a:srgbClr val="FFFFFF"/>
                </a:solidFill>
              </a:defRPr>
            </a:lvl7pPr>
            <a:lvl8pPr lvl="7">
              <a:spcBef>
                <a:spcPts val="0"/>
              </a:spcBef>
              <a:buNone/>
              <a:defRPr b="1">
                <a:solidFill>
                  <a:srgbClr val="FFFFFF"/>
                </a:solidFill>
              </a:defRPr>
            </a:lvl8pPr>
            <a:lvl9pPr lvl="8">
              <a:spcBef>
                <a:spcPts val="0"/>
              </a:spcBef>
              <a:buNone/>
              <a:defRPr b="1">
                <a:solidFill>
                  <a:srgbClr val="FFFFFF"/>
                </a:solidFill>
              </a:defRPr>
            </a:lvl9pPr>
          </a:lstStyle>
          <a:p>
            <a:r>
              <a:rPr lang="en-US"/>
              <a:t>Click to edit Master subtitle style</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Headline with 3 column">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1" i="0" u="none" strike="noStrike" cap="none">
                <a:solidFill>
                  <a:schemeClr val="dk1"/>
                </a:solidFill>
                <a:latin typeface="Arial"/>
                <a:ea typeface="Arial"/>
                <a:cs typeface="Arial"/>
                <a:sym typeface="Arial"/>
              </a:defRPr>
            </a:lvl1pPr>
            <a:lvl2pPr lvl="1" indent="0" rtl="0">
              <a:spcBef>
                <a:spcPts val="0"/>
              </a:spcBef>
              <a:buClr>
                <a:schemeClr val="dk1"/>
              </a:buClr>
              <a:buFont typeface="Arial"/>
              <a:buNone/>
              <a:defRPr sz="2800" b="1">
                <a:solidFill>
                  <a:schemeClr val="dk1"/>
                </a:solidFill>
              </a:defRPr>
            </a:lvl2pPr>
            <a:lvl3pPr lvl="2" indent="0" rtl="0">
              <a:spcBef>
                <a:spcPts val="0"/>
              </a:spcBef>
              <a:buClr>
                <a:schemeClr val="dk1"/>
              </a:buClr>
              <a:buFont typeface="Arial"/>
              <a:buNone/>
              <a:defRPr sz="2800" b="1">
                <a:solidFill>
                  <a:schemeClr val="dk1"/>
                </a:solidFill>
              </a:defRPr>
            </a:lvl3pPr>
            <a:lvl4pPr lvl="3" indent="0" rtl="0">
              <a:spcBef>
                <a:spcPts val="0"/>
              </a:spcBef>
              <a:buClr>
                <a:schemeClr val="dk1"/>
              </a:buClr>
              <a:buFont typeface="Arial"/>
              <a:buNone/>
              <a:defRPr sz="2800" b="1">
                <a:solidFill>
                  <a:schemeClr val="dk1"/>
                </a:solidFill>
              </a:defRPr>
            </a:lvl4pPr>
            <a:lvl5pPr lvl="4" indent="0" rtl="0">
              <a:spcBef>
                <a:spcPts val="0"/>
              </a:spcBef>
              <a:buClr>
                <a:schemeClr val="dk1"/>
              </a:buClr>
              <a:buFont typeface="Arial"/>
              <a:buNone/>
              <a:defRPr sz="2800" b="1">
                <a:solidFill>
                  <a:schemeClr val="dk1"/>
                </a:solidFill>
              </a:defRPr>
            </a:lvl5pPr>
            <a:lvl6pPr lvl="5" indent="0" rtl="0">
              <a:spcBef>
                <a:spcPts val="0"/>
              </a:spcBef>
              <a:buClr>
                <a:schemeClr val="dk1"/>
              </a:buClr>
              <a:buFont typeface="Arial"/>
              <a:buNone/>
              <a:defRPr sz="2800" b="1">
                <a:solidFill>
                  <a:schemeClr val="dk1"/>
                </a:solidFill>
              </a:defRPr>
            </a:lvl6pPr>
            <a:lvl7pPr lvl="6" indent="0" rtl="0">
              <a:spcBef>
                <a:spcPts val="0"/>
              </a:spcBef>
              <a:buClr>
                <a:schemeClr val="dk1"/>
              </a:buClr>
              <a:buFont typeface="Arial"/>
              <a:buNone/>
              <a:defRPr sz="2800" b="1">
                <a:solidFill>
                  <a:schemeClr val="dk1"/>
                </a:solidFill>
              </a:defRPr>
            </a:lvl7pPr>
            <a:lvl8pPr lvl="7" indent="0" rtl="0">
              <a:spcBef>
                <a:spcPts val="0"/>
              </a:spcBef>
              <a:buClr>
                <a:schemeClr val="dk1"/>
              </a:buClr>
              <a:buFont typeface="Arial"/>
              <a:buNone/>
              <a:defRPr sz="2800" b="1">
                <a:solidFill>
                  <a:schemeClr val="dk1"/>
                </a:solidFill>
              </a:defRPr>
            </a:lvl8pPr>
            <a:lvl9pPr lvl="8" indent="0" rtl="0">
              <a:spcBef>
                <a:spcPts val="0"/>
              </a:spcBef>
              <a:buClr>
                <a:schemeClr val="dk1"/>
              </a:buClr>
              <a:buFont typeface="Arial"/>
              <a:buNone/>
              <a:defRPr sz="2800" b="1">
                <a:solidFill>
                  <a:schemeClr val="dk1"/>
                </a:solidFill>
              </a:defRPr>
            </a:lvl9pPr>
          </a:lstStyle>
          <a:p>
            <a:endParaRPr/>
          </a:p>
        </p:txBody>
      </p:sp>
      <p:sp>
        <p:nvSpPr>
          <p:cNvPr id="109" name="Shape 109"/>
          <p:cNvSpPr txBox="1">
            <a:spLocks noGrp="1"/>
          </p:cNvSpPr>
          <p:nvPr>
            <p:ph type="body" idx="1"/>
          </p:nvPr>
        </p:nvSpPr>
        <p:spPr>
          <a:xfrm>
            <a:off x="6215500" y="1163025"/>
            <a:ext cx="2403599" cy="3201599"/>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2pPr>
            <a:lvl3pPr marL="914400" marR="0" lvl="2"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3pPr>
            <a:lvl4pPr marL="1371600" marR="0" lvl="3"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4pPr>
            <a:lvl5pPr marL="1828800" marR="0" lvl="4"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5pPr>
            <a:lvl6pPr marL="2286000" marR="0" lvl="5"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6pPr>
            <a:lvl7pPr marL="2743200" marR="0" lvl="6"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7pPr>
            <a:lvl8pPr marL="3200400" marR="0" lvl="7"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8pPr>
            <a:lvl9pPr marL="3657600" marR="0" lvl="8"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9pPr>
          </a:lstStyle>
          <a:p>
            <a:endParaRPr/>
          </a:p>
        </p:txBody>
      </p:sp>
      <p:sp>
        <p:nvSpPr>
          <p:cNvPr id="110" name="Shape 110"/>
          <p:cNvSpPr txBox="1">
            <a:spLocks noGrp="1"/>
          </p:cNvSpPr>
          <p:nvPr>
            <p:ph type="body" idx="2"/>
          </p:nvPr>
        </p:nvSpPr>
        <p:spPr>
          <a:xfrm>
            <a:off x="3274550" y="1184665"/>
            <a:ext cx="2403599" cy="3201599"/>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2pPr>
            <a:lvl3pPr marL="914400" marR="0" lvl="2"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3pPr>
            <a:lvl4pPr marL="1371600" marR="0" lvl="3"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4pPr>
            <a:lvl5pPr marL="1828800" marR="0" lvl="4"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5pPr>
            <a:lvl6pPr marL="2286000" marR="0" lvl="5"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6pPr>
            <a:lvl7pPr marL="2743200" marR="0" lvl="6"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7pPr>
            <a:lvl8pPr marL="3200400" marR="0" lvl="7"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8pPr>
            <a:lvl9pPr marL="3657600" marR="0" lvl="8"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9pPr>
          </a:lstStyle>
          <a:p>
            <a:endParaRPr/>
          </a:p>
        </p:txBody>
      </p:sp>
      <p:sp>
        <p:nvSpPr>
          <p:cNvPr id="111" name="Shape 111"/>
          <p:cNvSpPr txBox="1">
            <a:spLocks noGrp="1"/>
          </p:cNvSpPr>
          <p:nvPr>
            <p:ph type="body" idx="3"/>
          </p:nvPr>
        </p:nvSpPr>
        <p:spPr>
          <a:xfrm>
            <a:off x="405375" y="1204825"/>
            <a:ext cx="2403599" cy="3201599"/>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2pPr>
            <a:lvl3pPr marL="914400" marR="0" lvl="2"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3pPr>
            <a:lvl4pPr marL="1371600" marR="0" lvl="3"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4pPr>
            <a:lvl5pPr marL="1828800" marR="0" lvl="4"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5pPr>
            <a:lvl6pPr marL="2286000" marR="0" lvl="5"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6pPr>
            <a:lvl7pPr marL="2743200" marR="0" lvl="6"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7pPr>
            <a:lvl8pPr marL="3200400" marR="0" lvl="7"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8pPr>
            <a:lvl9pPr marL="3657600" marR="0" lvl="8"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1">
    <p:spTree>
      <p:nvGrpSpPr>
        <p:cNvPr id="1" name="Shape 112"/>
        <p:cNvGrpSpPr/>
        <p:nvPr/>
      </p:nvGrpSpPr>
      <p:grpSpPr>
        <a:xfrm>
          <a:off x="0" y="0"/>
          <a:ext cx="0" cy="0"/>
          <a:chOff x="0" y="0"/>
          <a:chExt cx="0" cy="0"/>
        </a:xfrm>
      </p:grpSpPr>
      <p:sp>
        <p:nvSpPr>
          <p:cNvPr id="113" name="Shape 113"/>
          <p:cNvSpPr txBox="1">
            <a:spLocks noGrp="1"/>
          </p:cNvSpPr>
          <p:nvPr>
            <p:ph type="subTitle" idx="1"/>
          </p:nvPr>
        </p:nvSpPr>
        <p:spPr>
          <a:xfrm>
            <a:off x="311700" y="1005325"/>
            <a:ext cx="7508699" cy="357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9pPr>
          </a:lstStyle>
          <a:p>
            <a:endParaRPr/>
          </a:p>
        </p:txBody>
      </p:sp>
      <p:sp>
        <p:nvSpPr>
          <p:cNvPr id="114" name="Shape 114"/>
          <p:cNvSpPr txBox="1">
            <a:spLocks noGrp="1"/>
          </p:cNvSpPr>
          <p:nvPr>
            <p:ph type="title"/>
          </p:nvPr>
        </p:nvSpPr>
        <p:spPr>
          <a:xfrm>
            <a:off x="311700" y="11308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7200" b="1" i="0" u="none" strike="noStrike" cap="none">
                <a:solidFill>
                  <a:schemeClr val="dk1"/>
                </a:solidFill>
                <a:latin typeface="Arial"/>
                <a:ea typeface="Arial"/>
                <a:cs typeface="Arial"/>
                <a:sym typeface="Arial"/>
              </a:defRPr>
            </a:lvl1pPr>
            <a:lvl2pPr lvl="1" indent="0" rtl="0">
              <a:spcBef>
                <a:spcPts val="0"/>
              </a:spcBef>
              <a:buClr>
                <a:schemeClr val="dk1"/>
              </a:buClr>
              <a:buFont typeface="Arial"/>
              <a:buNone/>
              <a:defRPr sz="2800" b="1">
                <a:solidFill>
                  <a:schemeClr val="dk1"/>
                </a:solidFill>
              </a:defRPr>
            </a:lvl2pPr>
            <a:lvl3pPr lvl="2" indent="0" rtl="0">
              <a:spcBef>
                <a:spcPts val="0"/>
              </a:spcBef>
              <a:buClr>
                <a:schemeClr val="dk1"/>
              </a:buClr>
              <a:buFont typeface="Arial"/>
              <a:buNone/>
              <a:defRPr sz="2800" b="1">
                <a:solidFill>
                  <a:schemeClr val="dk1"/>
                </a:solidFill>
              </a:defRPr>
            </a:lvl3pPr>
            <a:lvl4pPr lvl="3" indent="0" rtl="0">
              <a:spcBef>
                <a:spcPts val="0"/>
              </a:spcBef>
              <a:buClr>
                <a:schemeClr val="dk1"/>
              </a:buClr>
              <a:buFont typeface="Arial"/>
              <a:buNone/>
              <a:defRPr sz="2800" b="1">
                <a:solidFill>
                  <a:schemeClr val="dk1"/>
                </a:solidFill>
              </a:defRPr>
            </a:lvl4pPr>
            <a:lvl5pPr lvl="4" indent="0" rtl="0">
              <a:spcBef>
                <a:spcPts val="0"/>
              </a:spcBef>
              <a:buClr>
                <a:schemeClr val="dk1"/>
              </a:buClr>
              <a:buFont typeface="Arial"/>
              <a:buNone/>
              <a:defRPr sz="2800" b="1">
                <a:solidFill>
                  <a:schemeClr val="dk1"/>
                </a:solidFill>
              </a:defRPr>
            </a:lvl5pPr>
            <a:lvl6pPr lvl="5" indent="0" rtl="0">
              <a:spcBef>
                <a:spcPts val="0"/>
              </a:spcBef>
              <a:buClr>
                <a:schemeClr val="dk1"/>
              </a:buClr>
              <a:buFont typeface="Arial"/>
              <a:buNone/>
              <a:defRPr sz="2800" b="1">
                <a:solidFill>
                  <a:schemeClr val="dk1"/>
                </a:solidFill>
              </a:defRPr>
            </a:lvl6pPr>
            <a:lvl7pPr lvl="6" indent="0" rtl="0">
              <a:spcBef>
                <a:spcPts val="0"/>
              </a:spcBef>
              <a:buClr>
                <a:schemeClr val="dk1"/>
              </a:buClr>
              <a:buFont typeface="Arial"/>
              <a:buNone/>
              <a:defRPr sz="2800" b="1">
                <a:solidFill>
                  <a:schemeClr val="dk1"/>
                </a:solidFill>
              </a:defRPr>
            </a:lvl7pPr>
            <a:lvl8pPr lvl="7" indent="0" rtl="0">
              <a:spcBef>
                <a:spcPts val="0"/>
              </a:spcBef>
              <a:buClr>
                <a:schemeClr val="dk1"/>
              </a:buClr>
              <a:buFont typeface="Arial"/>
              <a:buNone/>
              <a:defRPr sz="2800" b="1">
                <a:solidFill>
                  <a:schemeClr val="dk1"/>
                </a:solidFill>
              </a:defRPr>
            </a:lvl8pPr>
            <a:lvl9pPr lvl="8" indent="0" rtl="0">
              <a:spcBef>
                <a:spcPts val="0"/>
              </a:spcBef>
              <a:buClr>
                <a:schemeClr val="dk1"/>
              </a:buClr>
              <a:buFont typeface="Arial"/>
              <a:buNone/>
              <a:defRPr sz="2800" b="1">
                <a:solidFill>
                  <a:schemeClr val="dk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all out plus image">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218900" y="228975"/>
            <a:ext cx="1860300" cy="23390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1800" b="1"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1800" b="1">
                <a:solidFill>
                  <a:schemeClr val="dk1"/>
                </a:solidFill>
              </a:defRPr>
            </a:lvl2pPr>
            <a:lvl3pPr lvl="2" indent="0">
              <a:spcBef>
                <a:spcPts val="0"/>
              </a:spcBef>
              <a:buClr>
                <a:schemeClr val="dk1"/>
              </a:buClr>
              <a:buFont typeface="Arial"/>
              <a:buNone/>
              <a:defRPr sz="1800" b="1">
                <a:solidFill>
                  <a:schemeClr val="dk1"/>
                </a:solidFill>
              </a:defRPr>
            </a:lvl3pPr>
            <a:lvl4pPr lvl="3" indent="0">
              <a:spcBef>
                <a:spcPts val="0"/>
              </a:spcBef>
              <a:buClr>
                <a:schemeClr val="dk1"/>
              </a:buClr>
              <a:buFont typeface="Arial"/>
              <a:buNone/>
              <a:defRPr sz="1800" b="1">
                <a:solidFill>
                  <a:schemeClr val="dk1"/>
                </a:solidFill>
              </a:defRPr>
            </a:lvl4pPr>
            <a:lvl5pPr lvl="4" indent="0">
              <a:spcBef>
                <a:spcPts val="0"/>
              </a:spcBef>
              <a:buClr>
                <a:schemeClr val="dk1"/>
              </a:buClr>
              <a:buFont typeface="Arial"/>
              <a:buNone/>
              <a:defRPr sz="1800" b="1">
                <a:solidFill>
                  <a:schemeClr val="dk1"/>
                </a:solidFill>
              </a:defRPr>
            </a:lvl5pPr>
            <a:lvl6pPr lvl="5" indent="0">
              <a:spcBef>
                <a:spcPts val="0"/>
              </a:spcBef>
              <a:buClr>
                <a:schemeClr val="dk1"/>
              </a:buClr>
              <a:buFont typeface="Arial"/>
              <a:buNone/>
              <a:defRPr sz="1800" b="1">
                <a:solidFill>
                  <a:schemeClr val="dk1"/>
                </a:solidFill>
              </a:defRPr>
            </a:lvl6pPr>
            <a:lvl7pPr lvl="6" indent="0">
              <a:spcBef>
                <a:spcPts val="0"/>
              </a:spcBef>
              <a:buClr>
                <a:schemeClr val="dk1"/>
              </a:buClr>
              <a:buFont typeface="Arial"/>
              <a:buNone/>
              <a:defRPr sz="1800" b="1">
                <a:solidFill>
                  <a:schemeClr val="dk1"/>
                </a:solidFill>
              </a:defRPr>
            </a:lvl7pPr>
            <a:lvl8pPr lvl="7" indent="0">
              <a:spcBef>
                <a:spcPts val="0"/>
              </a:spcBef>
              <a:buClr>
                <a:schemeClr val="dk1"/>
              </a:buClr>
              <a:buFont typeface="Arial"/>
              <a:buNone/>
              <a:defRPr sz="1800" b="1">
                <a:solidFill>
                  <a:schemeClr val="dk1"/>
                </a:solidFill>
              </a:defRPr>
            </a:lvl8pPr>
            <a:lvl9pPr lvl="8" indent="0">
              <a:spcBef>
                <a:spcPts val="0"/>
              </a:spcBef>
              <a:buClr>
                <a:schemeClr val="dk1"/>
              </a:buClr>
              <a:buFont typeface="Arial"/>
              <a:buNone/>
              <a:defRPr sz="1800" b="1">
                <a:solidFill>
                  <a:schemeClr val="dk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Gold chapter break or bold statement gold 2">
    <p:bg>
      <p:bgPr>
        <a:solidFill>
          <a:schemeClr val="accent1"/>
        </a:solidFill>
        <a:effectLst/>
      </p:bgPr>
    </p:bg>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311700" y="12832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7200" b="1" i="0" u="none" strike="noStrike" cap="none">
                <a:solidFill>
                  <a:schemeClr val="dk1"/>
                </a:solidFill>
                <a:latin typeface="Arial"/>
                <a:ea typeface="Arial"/>
                <a:cs typeface="Arial"/>
                <a:sym typeface="Arial"/>
              </a:defRPr>
            </a:lvl1pPr>
            <a:lvl2pPr lvl="1" indent="0" rtl="0">
              <a:spcBef>
                <a:spcPts val="0"/>
              </a:spcBef>
              <a:buClr>
                <a:schemeClr val="dk1"/>
              </a:buClr>
              <a:buFont typeface="Arial"/>
              <a:buNone/>
              <a:defRPr sz="2800" b="1">
                <a:solidFill>
                  <a:schemeClr val="dk1"/>
                </a:solidFill>
              </a:defRPr>
            </a:lvl2pPr>
            <a:lvl3pPr lvl="2" indent="0" rtl="0">
              <a:spcBef>
                <a:spcPts val="0"/>
              </a:spcBef>
              <a:buClr>
                <a:schemeClr val="dk1"/>
              </a:buClr>
              <a:buFont typeface="Arial"/>
              <a:buNone/>
              <a:defRPr sz="2800" b="1">
                <a:solidFill>
                  <a:schemeClr val="dk1"/>
                </a:solidFill>
              </a:defRPr>
            </a:lvl3pPr>
            <a:lvl4pPr lvl="3" indent="0" rtl="0">
              <a:spcBef>
                <a:spcPts val="0"/>
              </a:spcBef>
              <a:buClr>
                <a:schemeClr val="dk1"/>
              </a:buClr>
              <a:buFont typeface="Arial"/>
              <a:buNone/>
              <a:defRPr sz="2800" b="1">
                <a:solidFill>
                  <a:schemeClr val="dk1"/>
                </a:solidFill>
              </a:defRPr>
            </a:lvl4pPr>
            <a:lvl5pPr lvl="4" indent="0" rtl="0">
              <a:spcBef>
                <a:spcPts val="0"/>
              </a:spcBef>
              <a:buClr>
                <a:schemeClr val="dk1"/>
              </a:buClr>
              <a:buFont typeface="Arial"/>
              <a:buNone/>
              <a:defRPr sz="2800" b="1">
                <a:solidFill>
                  <a:schemeClr val="dk1"/>
                </a:solidFill>
              </a:defRPr>
            </a:lvl5pPr>
            <a:lvl6pPr lvl="5" indent="0" rtl="0">
              <a:spcBef>
                <a:spcPts val="0"/>
              </a:spcBef>
              <a:buClr>
                <a:schemeClr val="dk1"/>
              </a:buClr>
              <a:buFont typeface="Arial"/>
              <a:buNone/>
              <a:defRPr sz="2800" b="1">
                <a:solidFill>
                  <a:schemeClr val="dk1"/>
                </a:solidFill>
              </a:defRPr>
            </a:lvl6pPr>
            <a:lvl7pPr lvl="6" indent="0" rtl="0">
              <a:spcBef>
                <a:spcPts val="0"/>
              </a:spcBef>
              <a:buClr>
                <a:schemeClr val="dk1"/>
              </a:buClr>
              <a:buFont typeface="Arial"/>
              <a:buNone/>
              <a:defRPr sz="2800" b="1">
                <a:solidFill>
                  <a:schemeClr val="dk1"/>
                </a:solidFill>
              </a:defRPr>
            </a:lvl7pPr>
            <a:lvl8pPr lvl="7" indent="0" rtl="0">
              <a:spcBef>
                <a:spcPts val="0"/>
              </a:spcBef>
              <a:buClr>
                <a:schemeClr val="dk1"/>
              </a:buClr>
              <a:buFont typeface="Arial"/>
              <a:buNone/>
              <a:defRPr sz="2800" b="1">
                <a:solidFill>
                  <a:schemeClr val="dk1"/>
                </a:solidFill>
              </a:defRPr>
            </a:lvl8pPr>
            <a:lvl9pPr lvl="8" indent="0" rtl="0">
              <a:spcBef>
                <a:spcPts val="0"/>
              </a:spcBef>
              <a:buClr>
                <a:schemeClr val="dk1"/>
              </a:buClr>
              <a:buFont typeface="Arial"/>
              <a:buNone/>
              <a:defRPr sz="2800" b="1">
                <a:solidFill>
                  <a:schemeClr val="dk1"/>
                </a:solidFill>
              </a:defRPr>
            </a:lvl9pPr>
          </a:lstStyle>
          <a:p>
            <a:endParaRPr/>
          </a:p>
        </p:txBody>
      </p:sp>
      <p:sp>
        <p:nvSpPr>
          <p:cNvPr id="119" name="Shape 119"/>
          <p:cNvSpPr txBox="1">
            <a:spLocks noGrp="1"/>
          </p:cNvSpPr>
          <p:nvPr>
            <p:ph type="subTitle" idx="1"/>
          </p:nvPr>
        </p:nvSpPr>
        <p:spPr>
          <a:xfrm>
            <a:off x="436825" y="1005325"/>
            <a:ext cx="7508699" cy="357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1400" b="1" i="0" u="none" strike="noStrike" cap="none">
                <a:solidFill>
                  <a:srgbClr val="000000"/>
                </a:solidFill>
                <a:highlight>
                  <a:srgbClr val="FFFFFF"/>
                </a:highlight>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1" i="0" u="none" strike="noStrike" cap="none">
                <a:solidFill>
                  <a:srgbClr val="000000"/>
                </a:solidFill>
                <a:highlight>
                  <a:srgbClr val="FFFFFF"/>
                </a:highlight>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1" i="0" u="none" strike="noStrike" cap="none">
                <a:solidFill>
                  <a:srgbClr val="000000"/>
                </a:solidFill>
                <a:highlight>
                  <a:srgbClr val="FFFFFF"/>
                </a:highlight>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1" i="0" u="none" strike="noStrike" cap="none">
                <a:solidFill>
                  <a:srgbClr val="000000"/>
                </a:solidFill>
                <a:highlight>
                  <a:srgbClr val="FFFFFF"/>
                </a:highlight>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1" i="0" u="none" strike="noStrike" cap="none">
                <a:solidFill>
                  <a:srgbClr val="000000"/>
                </a:solidFill>
                <a:highlight>
                  <a:srgbClr val="FFFFFF"/>
                </a:highlight>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1" i="0" u="none" strike="noStrike" cap="none">
                <a:solidFill>
                  <a:srgbClr val="000000"/>
                </a:solidFill>
                <a:highlight>
                  <a:srgbClr val="FFFFFF"/>
                </a:highlight>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1" i="0" u="none" strike="noStrike" cap="none">
                <a:solidFill>
                  <a:srgbClr val="000000"/>
                </a:solidFill>
                <a:highlight>
                  <a:srgbClr val="FFFFFF"/>
                </a:highlight>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1" i="0" u="none" strike="noStrike" cap="none">
                <a:solidFill>
                  <a:srgbClr val="000000"/>
                </a:solidFill>
                <a:highlight>
                  <a:srgbClr val="FFFFFF"/>
                </a:highlight>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1" i="0" u="none" strike="noStrike" cap="none">
                <a:solidFill>
                  <a:srgbClr val="000000"/>
                </a:solidFill>
                <a:highlight>
                  <a:srgbClr val="FFFFFF"/>
                </a:highlight>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Gold chapter break or bold statement gold 1">
    <p:bg>
      <p:bgPr>
        <a:solidFill>
          <a:schemeClr val="accent2"/>
        </a:solidFill>
        <a:effectLst/>
      </p:bgPr>
    </p:bg>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311700" y="826025"/>
            <a:ext cx="62462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lt1"/>
              </a:buClr>
              <a:buFont typeface="Arial"/>
              <a:buNone/>
              <a:defRPr sz="6200" b="1" i="0" u="none" strike="noStrike" cap="none">
                <a:solidFill>
                  <a:schemeClr val="lt1"/>
                </a:solidFill>
                <a:latin typeface="Arial"/>
                <a:ea typeface="Arial"/>
                <a:cs typeface="Arial"/>
                <a:sym typeface="Arial"/>
              </a:defRPr>
            </a:lvl1pPr>
            <a:lvl2pPr lvl="1" indent="0" rtl="0">
              <a:spcBef>
                <a:spcPts val="0"/>
              </a:spcBef>
              <a:buClr>
                <a:schemeClr val="dk1"/>
              </a:buClr>
              <a:buFont typeface="Arial"/>
              <a:buNone/>
              <a:defRPr sz="6200" b="1">
                <a:solidFill>
                  <a:schemeClr val="dk1"/>
                </a:solidFill>
              </a:defRPr>
            </a:lvl2pPr>
            <a:lvl3pPr lvl="2" indent="0" rtl="0">
              <a:spcBef>
                <a:spcPts val="0"/>
              </a:spcBef>
              <a:buClr>
                <a:schemeClr val="dk1"/>
              </a:buClr>
              <a:buFont typeface="Arial"/>
              <a:buNone/>
              <a:defRPr sz="6200" b="1">
                <a:solidFill>
                  <a:schemeClr val="dk1"/>
                </a:solidFill>
              </a:defRPr>
            </a:lvl3pPr>
            <a:lvl4pPr lvl="3" indent="0" rtl="0">
              <a:spcBef>
                <a:spcPts val="0"/>
              </a:spcBef>
              <a:buClr>
                <a:schemeClr val="dk1"/>
              </a:buClr>
              <a:buFont typeface="Arial"/>
              <a:buNone/>
              <a:defRPr sz="6200" b="1">
                <a:solidFill>
                  <a:schemeClr val="dk1"/>
                </a:solidFill>
              </a:defRPr>
            </a:lvl4pPr>
            <a:lvl5pPr lvl="4" indent="0" rtl="0">
              <a:spcBef>
                <a:spcPts val="0"/>
              </a:spcBef>
              <a:buClr>
                <a:schemeClr val="dk1"/>
              </a:buClr>
              <a:buFont typeface="Arial"/>
              <a:buNone/>
              <a:defRPr sz="6200" b="1">
                <a:solidFill>
                  <a:schemeClr val="dk1"/>
                </a:solidFill>
              </a:defRPr>
            </a:lvl5pPr>
            <a:lvl6pPr lvl="5" indent="0" rtl="0">
              <a:spcBef>
                <a:spcPts val="0"/>
              </a:spcBef>
              <a:buClr>
                <a:schemeClr val="dk1"/>
              </a:buClr>
              <a:buFont typeface="Arial"/>
              <a:buNone/>
              <a:defRPr sz="6200" b="1">
                <a:solidFill>
                  <a:schemeClr val="dk1"/>
                </a:solidFill>
              </a:defRPr>
            </a:lvl6pPr>
            <a:lvl7pPr lvl="6" indent="0" rtl="0">
              <a:spcBef>
                <a:spcPts val="0"/>
              </a:spcBef>
              <a:buClr>
                <a:schemeClr val="dk1"/>
              </a:buClr>
              <a:buFont typeface="Arial"/>
              <a:buNone/>
              <a:defRPr sz="6200" b="1">
                <a:solidFill>
                  <a:schemeClr val="dk1"/>
                </a:solidFill>
              </a:defRPr>
            </a:lvl7pPr>
            <a:lvl8pPr lvl="7" indent="0" rtl="0">
              <a:spcBef>
                <a:spcPts val="0"/>
              </a:spcBef>
              <a:buClr>
                <a:schemeClr val="dk1"/>
              </a:buClr>
              <a:buFont typeface="Arial"/>
              <a:buNone/>
              <a:defRPr sz="6200" b="1">
                <a:solidFill>
                  <a:schemeClr val="dk1"/>
                </a:solidFill>
              </a:defRPr>
            </a:lvl8pPr>
            <a:lvl9pPr lvl="8" indent="0" rtl="0">
              <a:spcBef>
                <a:spcPts val="0"/>
              </a:spcBef>
              <a:buClr>
                <a:schemeClr val="dk1"/>
              </a:buClr>
              <a:buFont typeface="Arial"/>
              <a:buNone/>
              <a:defRPr sz="6200" b="1">
                <a:solidFill>
                  <a:schemeClr val="dk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Google Shape;344;g1f688af0ced_0_34">
            <a:extLst>
              <a:ext uri="{FF2B5EF4-FFF2-40B4-BE49-F238E27FC236}">
                <a16:creationId xmlns:a16="http://schemas.microsoft.com/office/drawing/2014/main" id="{441A1850-1F29-F8F9-5615-5BC364EA9028}"/>
              </a:ext>
            </a:extLst>
          </p:cNvPr>
          <p:cNvSpPr txBox="1">
            <a:spLocks/>
          </p:cNvSpPr>
          <p:nvPr userDrawn="1"/>
        </p:nvSpPr>
        <p:spPr>
          <a:xfrm>
            <a:off x="0" y="4783929"/>
            <a:ext cx="9144000" cy="359571"/>
          </a:xfrm>
          <a:prstGeom prst="rect">
            <a:avLst/>
          </a:prstGeom>
          <a:solidFill>
            <a:srgbClr val="FFC000"/>
          </a:solidFill>
          <a:ln>
            <a:noFill/>
          </a:ln>
        </p:spPr>
        <p:txBody>
          <a:bodyPr spcFirstLastPara="1" vert="horz" wrap="square" lIns="68569" tIns="68569" rIns="68569" bIns="68569" rtlCol="0" anchor="t" anchorCtr="0">
            <a:noAutofit/>
          </a:bodyPr>
          <a:lstStyle>
            <a:lvl1pPr algn="l" defTabSz="914400" rtl="0" eaLnBrk="1" latinLnBrk="0" hangingPunct="1">
              <a:spcBef>
                <a:spcPct val="0"/>
              </a:spcBef>
              <a:buNone/>
              <a:defRPr sz="3600" b="1" kern="1200">
                <a:solidFill>
                  <a:schemeClr val="accent1">
                    <a:lumMod val="75000"/>
                  </a:schemeClr>
                </a:solidFill>
                <a:latin typeface="+mj-lt"/>
                <a:ea typeface="+mj-ea"/>
                <a:cs typeface="+mj-cs"/>
              </a:defRPr>
            </a:lvl1pPr>
          </a:lstStyle>
          <a:p>
            <a:pPr>
              <a:spcBef>
                <a:spcPts val="0"/>
              </a:spcBef>
              <a:buClr>
                <a:schemeClr val="dk1"/>
              </a:buClr>
              <a:buSzPts val="3200"/>
              <a:buFont typeface="Arial"/>
              <a:buNone/>
            </a:pPr>
            <a:endParaRPr lang="en-US" sz="2700" dirty="0"/>
          </a:p>
        </p:txBody>
      </p:sp>
      <p:sp>
        <p:nvSpPr>
          <p:cNvPr id="2" name="Title 1"/>
          <p:cNvSpPr>
            <a:spLocks noGrp="1"/>
          </p:cNvSpPr>
          <p:nvPr>
            <p:ph type="ctrTitle" hasCustomPrompt="1"/>
          </p:nvPr>
        </p:nvSpPr>
        <p:spPr>
          <a:xfrm>
            <a:off x="685800" y="1371603"/>
            <a:ext cx="7772400" cy="1102519"/>
          </a:xfrm>
        </p:spPr>
        <p:txBody>
          <a:bodyPr>
            <a:normAutofit/>
          </a:bodyPr>
          <a:lstStyle>
            <a:lvl1pPr marL="0" marR="0" indent="0" algn="ctr" defTabSz="685800" rtl="0" eaLnBrk="1" fontAlgn="auto" latinLnBrk="0" hangingPunct="1">
              <a:lnSpc>
                <a:spcPct val="100000"/>
              </a:lnSpc>
              <a:spcBef>
                <a:spcPct val="0"/>
              </a:spcBef>
              <a:spcAft>
                <a:spcPts val="0"/>
              </a:spcAft>
              <a:buClrTx/>
              <a:buSzTx/>
              <a:buFontTx/>
              <a:buNone/>
              <a:tabLst/>
              <a:defRPr sz="3000" i="1">
                <a:solidFill>
                  <a:schemeClr val="accent1">
                    <a:lumMod val="75000"/>
                  </a:schemeClr>
                </a:solidFill>
              </a:defRPr>
            </a:lvl1pPr>
          </a:lstStyle>
          <a:p>
            <a:r>
              <a:rPr lang="en-US" dirty="0"/>
              <a:t>Title</a:t>
            </a:r>
          </a:p>
        </p:txBody>
      </p:sp>
      <p:sp>
        <p:nvSpPr>
          <p:cNvPr id="3" name="Subtitle 2"/>
          <p:cNvSpPr>
            <a:spLocks noGrp="1"/>
          </p:cNvSpPr>
          <p:nvPr>
            <p:ph type="subTitle" idx="1" hasCustomPrompt="1"/>
          </p:nvPr>
        </p:nvSpPr>
        <p:spPr>
          <a:xfrm>
            <a:off x="265137" y="3143250"/>
            <a:ext cx="8514187" cy="1428750"/>
          </a:xfrm>
        </p:spPr>
        <p:txBody>
          <a:bodyPr>
            <a:normAutofit/>
          </a:bodyPr>
          <a:lstStyle>
            <a:lvl1pPr marL="0" indent="0" algn="l">
              <a:buNone/>
              <a:defRPr sz="2250" baseline="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Authors</a:t>
            </a:r>
          </a:p>
          <a:p>
            <a:r>
              <a:rPr lang="en-US" dirty="0"/>
              <a:t>Affiliations</a:t>
            </a:r>
          </a:p>
        </p:txBody>
      </p:sp>
      <p:sp>
        <p:nvSpPr>
          <p:cNvPr id="4" name="Date Placeholder 3"/>
          <p:cNvSpPr>
            <a:spLocks noGrp="1"/>
          </p:cNvSpPr>
          <p:nvPr>
            <p:ph type="dt" sz="half" idx="10"/>
          </p:nvPr>
        </p:nvSpPr>
        <p:spPr>
          <a:xfrm>
            <a:off x="228600" y="4800603"/>
            <a:ext cx="2133600" cy="273844"/>
          </a:xfrm>
        </p:spPr>
        <p:txBody>
          <a:bodyPr/>
          <a:lstStyle>
            <a:lvl1pPr>
              <a:defRPr baseline="0">
                <a:solidFill>
                  <a:schemeClr val="tx1"/>
                </a:solidFill>
              </a:defRPr>
            </a:lvl1pPr>
          </a:lstStyle>
          <a:p>
            <a:fld id="{A0E76CCD-2E37-464C-97F3-D65E704E281F}" type="datetime1">
              <a:rPr lang="en-US" smtClean="0"/>
              <a:pPr/>
              <a:t>11/23/2024</a:t>
            </a:fld>
            <a:endParaRPr lang="en-US" dirty="0"/>
          </a:p>
        </p:txBody>
      </p:sp>
      <p:sp>
        <p:nvSpPr>
          <p:cNvPr id="5" name="Footer Placeholder 4"/>
          <p:cNvSpPr>
            <a:spLocks noGrp="1"/>
          </p:cNvSpPr>
          <p:nvPr>
            <p:ph type="ftr" sz="quarter" idx="11"/>
          </p:nvPr>
        </p:nvSpPr>
        <p:spPr>
          <a:xfrm>
            <a:off x="3352800" y="4800603"/>
            <a:ext cx="2895600" cy="273844"/>
          </a:xfrm>
        </p:spPr>
        <p:txBody>
          <a:bodyPr/>
          <a:lstStyle>
            <a:lvl1pPr>
              <a:defRPr baseline="0">
                <a:solidFill>
                  <a:schemeClr val="tx1"/>
                </a:solidFill>
              </a:defRPr>
            </a:lvl1pPr>
          </a:lstStyle>
          <a:p>
            <a:endParaRPr lang="en-US" dirty="0"/>
          </a:p>
        </p:txBody>
      </p:sp>
      <p:sp>
        <p:nvSpPr>
          <p:cNvPr id="6" name="Slide Number Placeholder 5"/>
          <p:cNvSpPr>
            <a:spLocks noGrp="1"/>
          </p:cNvSpPr>
          <p:nvPr>
            <p:ph type="sldNum" sz="quarter" idx="12"/>
          </p:nvPr>
        </p:nvSpPr>
        <p:spPr>
          <a:xfrm>
            <a:off x="6858000" y="4812509"/>
            <a:ext cx="2133600" cy="273844"/>
          </a:xfrm>
        </p:spPr>
        <p:txBody>
          <a:bodyPr/>
          <a:lstStyle>
            <a:lvl1pPr>
              <a:defRPr baseline="0">
                <a:solidFill>
                  <a:schemeClr val="tx1"/>
                </a:solidFill>
              </a:defRPr>
            </a:lvl1pPr>
          </a:lstStyle>
          <a:p>
            <a:fld id="{B6F15528-21DE-4FAA-801E-634DDDAF4B2B}" type="slidenum">
              <a:rPr lang="en-US" smtClean="0"/>
              <a:pPr/>
              <a:t>‹#›</a:t>
            </a:fld>
            <a:endParaRPr lang="en-US" dirty="0"/>
          </a:p>
        </p:txBody>
      </p:sp>
      <p:pic>
        <p:nvPicPr>
          <p:cNvPr id="7" name="Picture 6" descr="A picture containing logo&#10;&#10;Description automatically generated">
            <a:extLst>
              <a:ext uri="{FF2B5EF4-FFF2-40B4-BE49-F238E27FC236}">
                <a16:creationId xmlns:a16="http://schemas.microsoft.com/office/drawing/2014/main" id="{E2B9B1AC-B6A7-6FAE-6D63-0D8C09C2907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470"/>
          <a:stretch/>
        </p:blipFill>
        <p:spPr>
          <a:xfrm>
            <a:off x="265138" y="218294"/>
            <a:ext cx="3069341" cy="795099"/>
          </a:xfrm>
          <a:prstGeom prst="rect">
            <a:avLst/>
          </a:prstGeom>
        </p:spPr>
      </p:pic>
      <p:pic>
        <p:nvPicPr>
          <p:cNvPr id="9" name="Picture 6">
            <a:extLst>
              <a:ext uri="{FF2B5EF4-FFF2-40B4-BE49-F238E27FC236}">
                <a16:creationId xmlns:a16="http://schemas.microsoft.com/office/drawing/2014/main" id="{0A65C3CA-26D5-DE20-9949-0F493D4B0C37}"/>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22650" t="6158" r="21136" b="16891"/>
          <a:stretch/>
        </p:blipFill>
        <p:spPr bwMode="auto">
          <a:xfrm>
            <a:off x="8229600" y="272205"/>
            <a:ext cx="54972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a:extLst>
              <a:ext uri="{FF2B5EF4-FFF2-40B4-BE49-F238E27FC236}">
                <a16:creationId xmlns:a16="http://schemas.microsoft.com/office/drawing/2014/main" id="{A5D0B7AA-87BA-7C79-3F66-EFFF4B90AEB7}"/>
              </a:ext>
            </a:extLst>
          </p:cNvPr>
          <p:cNvSpPr txBox="1"/>
          <p:nvPr userDrawn="1"/>
        </p:nvSpPr>
        <p:spPr>
          <a:xfrm>
            <a:off x="6457950" y="264700"/>
            <a:ext cx="1896994" cy="582211"/>
          </a:xfrm>
          <a:prstGeom prst="rect">
            <a:avLst/>
          </a:prstGeom>
        </p:spPr>
        <p:txBody>
          <a:bodyPr vert="horz" wrap="none" lIns="68580" tIns="34290" rIns="68580" bIns="34290" rtlCol="0">
            <a:spAutoFit/>
          </a:bodyPr>
          <a:lstStyle/>
          <a:p>
            <a:pPr>
              <a:spcBef>
                <a:spcPts val="375"/>
              </a:spcBef>
            </a:pPr>
            <a:r>
              <a:rPr lang="en-US" sz="1500" b="1" i="1" cap="small" baseline="0" dirty="0">
                <a:solidFill>
                  <a:schemeClr val="accent1">
                    <a:lumMod val="75000"/>
                  </a:schemeClr>
                </a:solidFill>
              </a:rPr>
              <a:t>E</a:t>
            </a:r>
            <a:r>
              <a:rPr lang="en-US" sz="1500" b="1" i="1" cap="small" baseline="0" dirty="0"/>
              <a:t>mbedded </a:t>
            </a:r>
            <a:r>
              <a:rPr lang="en-US" sz="1500" b="1" i="1" cap="small" baseline="0" dirty="0">
                <a:solidFill>
                  <a:schemeClr val="accent1">
                    <a:lumMod val="75000"/>
                  </a:schemeClr>
                </a:solidFill>
              </a:rPr>
              <a:t>M</a:t>
            </a:r>
            <a:r>
              <a:rPr lang="en-US" sz="1500" b="1" i="1" cap="small" baseline="0" dirty="0"/>
              <a:t>achine </a:t>
            </a:r>
          </a:p>
          <a:p>
            <a:pPr>
              <a:spcBef>
                <a:spcPts val="375"/>
              </a:spcBef>
            </a:pPr>
            <a:r>
              <a:rPr lang="en-US" sz="1500" b="1" i="1" cap="small" baseline="0" dirty="0">
                <a:solidFill>
                  <a:schemeClr val="accent1">
                    <a:lumMod val="75000"/>
                  </a:schemeClr>
                </a:solidFill>
              </a:rPr>
              <a:t>I</a:t>
            </a:r>
            <a:r>
              <a:rPr lang="en-US" sz="1500" b="1" i="1" cap="small" baseline="0" dirty="0"/>
              <a:t>ntelligence </a:t>
            </a:r>
            <a:r>
              <a:rPr lang="en-US" sz="1500" b="1" i="1" cap="small" baseline="0" dirty="0">
                <a:solidFill>
                  <a:schemeClr val="accent1">
                    <a:lumMod val="75000"/>
                  </a:schemeClr>
                </a:solidFill>
              </a:rPr>
              <a:t>L</a:t>
            </a:r>
            <a:r>
              <a:rPr lang="en-US" sz="1500" b="1" i="1" cap="small" baseline="0" dirty="0"/>
              <a:t>ab</a:t>
            </a:r>
          </a:p>
        </p:txBody>
      </p:sp>
    </p:spTree>
    <p:extLst>
      <p:ext uri="{BB962C8B-B14F-4D97-AF65-F5344CB8AC3E}">
        <p14:creationId xmlns:p14="http://schemas.microsoft.com/office/powerpoint/2010/main" val="10354055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Google Shape;344;g1f688af0ced_0_34">
            <a:extLst>
              <a:ext uri="{FF2B5EF4-FFF2-40B4-BE49-F238E27FC236}">
                <a16:creationId xmlns:a16="http://schemas.microsoft.com/office/drawing/2014/main" id="{EEA1ACE2-CCF0-DE52-662C-48F0C2434410}"/>
              </a:ext>
            </a:extLst>
          </p:cNvPr>
          <p:cNvSpPr txBox="1">
            <a:spLocks/>
          </p:cNvSpPr>
          <p:nvPr userDrawn="1"/>
        </p:nvSpPr>
        <p:spPr>
          <a:xfrm>
            <a:off x="171450" y="30959"/>
            <a:ext cx="8686800" cy="706280"/>
          </a:xfrm>
          <a:prstGeom prst="rect">
            <a:avLst/>
          </a:prstGeom>
          <a:solidFill>
            <a:srgbClr val="FFC000"/>
          </a:solidFill>
          <a:ln>
            <a:noFill/>
          </a:ln>
        </p:spPr>
        <p:txBody>
          <a:bodyPr spcFirstLastPara="1" vert="horz" wrap="square" lIns="68569" tIns="68569" rIns="68569" bIns="68569" rtlCol="0" anchor="t" anchorCtr="0">
            <a:noAutofit/>
          </a:bodyPr>
          <a:lstStyle>
            <a:lvl1pPr algn="l" defTabSz="914400" rtl="0" eaLnBrk="1" latinLnBrk="0" hangingPunct="1">
              <a:spcBef>
                <a:spcPct val="0"/>
              </a:spcBef>
              <a:buNone/>
              <a:defRPr sz="3600" b="1" kern="1200">
                <a:solidFill>
                  <a:schemeClr val="accent1">
                    <a:lumMod val="75000"/>
                  </a:schemeClr>
                </a:solidFill>
                <a:latin typeface="+mj-lt"/>
                <a:ea typeface="+mj-ea"/>
                <a:cs typeface="+mj-cs"/>
              </a:defRPr>
            </a:lvl1pPr>
          </a:lstStyle>
          <a:p>
            <a:pPr>
              <a:spcBef>
                <a:spcPts val="0"/>
              </a:spcBef>
              <a:buClr>
                <a:schemeClr val="dk1"/>
              </a:buClr>
              <a:buSzPts val="3200"/>
              <a:buFont typeface="Arial"/>
              <a:buNone/>
            </a:pPr>
            <a:endParaRPr lang="en-US" sz="2700" dirty="0"/>
          </a:p>
        </p:txBody>
      </p:sp>
      <p:sp>
        <p:nvSpPr>
          <p:cNvPr id="2" name="Title 1"/>
          <p:cNvSpPr>
            <a:spLocks noGrp="1"/>
          </p:cNvSpPr>
          <p:nvPr>
            <p:ph type="title"/>
          </p:nvPr>
        </p:nvSpPr>
        <p:spPr/>
        <p:txBody>
          <a:bodyPr/>
          <a:lstStyle>
            <a:lvl1pPr>
              <a:defRPr baseline="0">
                <a:solidFill>
                  <a:schemeClr val="tx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A33B2C0-5ED3-478B-8D46-2A2B06C4DD17}" type="datetime1">
              <a:rPr lang="en-US" smtClean="0"/>
              <a:t>11/23/2024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674935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8"/>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814BAF-3FA4-48E3-AD14-D051253FE824}" type="datetime1">
              <a:rPr lang="en-US" smtClean="0"/>
              <a:t>11/23/2024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178718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3"/>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3"/>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0DB7ADC-F4D5-47AC-A73A-A98570A8C4B0}" type="datetime1">
              <a:rPr lang="en-US" smtClean="0"/>
              <a:t>11/23/2024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086136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7"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0C3E225-29D3-42EC-8E8A-F199605A2C2A}" type="datetime1">
              <a:rPr lang="en-US" smtClean="0"/>
              <a:t>11/23/2024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38279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Headline with text">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1"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b="1">
                <a:solidFill>
                  <a:schemeClr val="dk1"/>
                </a:solidFill>
              </a:defRPr>
            </a:lvl2pPr>
            <a:lvl3pPr lvl="2" indent="0">
              <a:spcBef>
                <a:spcPts val="0"/>
              </a:spcBef>
              <a:buClr>
                <a:schemeClr val="dk1"/>
              </a:buClr>
              <a:buFont typeface="Arial"/>
              <a:buNone/>
              <a:defRPr sz="2800" b="1">
                <a:solidFill>
                  <a:schemeClr val="dk1"/>
                </a:solidFill>
              </a:defRPr>
            </a:lvl3pPr>
            <a:lvl4pPr lvl="3" indent="0">
              <a:spcBef>
                <a:spcPts val="0"/>
              </a:spcBef>
              <a:buClr>
                <a:schemeClr val="dk1"/>
              </a:buClr>
              <a:buFont typeface="Arial"/>
              <a:buNone/>
              <a:defRPr sz="2800" b="1">
                <a:solidFill>
                  <a:schemeClr val="dk1"/>
                </a:solidFill>
              </a:defRPr>
            </a:lvl4pPr>
            <a:lvl5pPr lvl="4" indent="0">
              <a:spcBef>
                <a:spcPts val="0"/>
              </a:spcBef>
              <a:buClr>
                <a:schemeClr val="dk1"/>
              </a:buClr>
              <a:buFont typeface="Arial"/>
              <a:buNone/>
              <a:defRPr sz="2800" b="1">
                <a:solidFill>
                  <a:schemeClr val="dk1"/>
                </a:solidFill>
              </a:defRPr>
            </a:lvl5pPr>
            <a:lvl6pPr lvl="5" indent="0">
              <a:spcBef>
                <a:spcPts val="0"/>
              </a:spcBef>
              <a:buClr>
                <a:schemeClr val="dk1"/>
              </a:buClr>
              <a:buFont typeface="Arial"/>
              <a:buNone/>
              <a:defRPr sz="2800" b="1">
                <a:solidFill>
                  <a:schemeClr val="dk1"/>
                </a:solidFill>
              </a:defRPr>
            </a:lvl6pPr>
            <a:lvl7pPr lvl="6" indent="0">
              <a:spcBef>
                <a:spcPts val="0"/>
              </a:spcBef>
              <a:buClr>
                <a:schemeClr val="dk1"/>
              </a:buClr>
              <a:buFont typeface="Arial"/>
              <a:buNone/>
              <a:defRPr sz="2800" b="1">
                <a:solidFill>
                  <a:schemeClr val="dk1"/>
                </a:solidFill>
              </a:defRPr>
            </a:lvl7pPr>
            <a:lvl8pPr lvl="7" indent="0">
              <a:spcBef>
                <a:spcPts val="0"/>
              </a:spcBef>
              <a:buClr>
                <a:schemeClr val="dk1"/>
              </a:buClr>
              <a:buFont typeface="Arial"/>
              <a:buNone/>
              <a:defRPr sz="2800" b="1">
                <a:solidFill>
                  <a:schemeClr val="dk1"/>
                </a:solidFill>
              </a:defRPr>
            </a:lvl8pPr>
            <a:lvl9pPr lvl="8" indent="0">
              <a:spcBef>
                <a:spcPts val="0"/>
              </a:spcBef>
              <a:buClr>
                <a:schemeClr val="dk1"/>
              </a:buClr>
              <a:buFont typeface="Arial"/>
              <a:buNone/>
              <a:defRPr sz="2800" b="1">
                <a:solidFill>
                  <a:schemeClr val="dk1"/>
                </a:solidFill>
              </a:defRPr>
            </a:lvl9pPr>
          </a:lstStyle>
          <a:p>
            <a:r>
              <a:rPr lang="en-US"/>
              <a:t>Click to edit Master title style</a:t>
            </a:r>
            <a:endParaRPr/>
          </a:p>
        </p:txBody>
      </p:sp>
      <p:sp>
        <p:nvSpPr>
          <p:cNvPr id="18" name="Shape 18"/>
          <p:cNvSpPr txBox="1">
            <a:spLocks noGrp="1"/>
          </p:cNvSpPr>
          <p:nvPr>
            <p:ph type="body" idx="1"/>
          </p:nvPr>
        </p:nvSpPr>
        <p:spPr>
          <a:xfrm>
            <a:off x="100575" y="1204825"/>
            <a:ext cx="8031600" cy="32016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2pPr>
            <a:lvl3pPr marL="914400" marR="0" lvl="2"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3pPr>
            <a:lvl4pPr marL="1371600" marR="0" lvl="3"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4pPr>
            <a:lvl5pPr marL="1828800" marR="0" lvl="4"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5pPr>
            <a:lvl6pPr marL="2286000" marR="0" lvl="5"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6pPr>
            <a:lvl7pPr marL="2743200" marR="0" lvl="6"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7pPr>
            <a:lvl8pPr marL="3200400" marR="0" lvl="7"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8pPr>
            <a:lvl9pPr marL="3657600" marR="0" lvl="8"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9pPr>
          </a:lstStyle>
          <a:p>
            <a:pPr lvl="0"/>
            <a:r>
              <a:rPr lang="en-US"/>
              <a:t>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381D04C0-76D4-45A8-854F-2D93A077BDB9}" type="datetime1">
              <a:rPr lang="en-US" smtClean="0"/>
              <a:t>11/23/2024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651449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2486B3-440D-4AA6-94E9-A4061E7370DF}" type="datetime1">
              <a:rPr lang="en-US" smtClean="0"/>
              <a:t>11/23/2024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034846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90"/>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076328"/>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8D4D658-3A6C-4BF7-8923-4859BA852273}" type="datetime1">
              <a:rPr lang="en-US" smtClean="0"/>
              <a:t>11/23/2024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439167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07A3B38A-BC6C-43DB-A15A-DE94AE0AAE20}" type="datetime1">
              <a:rPr lang="en-US" smtClean="0"/>
              <a:t>11/23/2024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89506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1A4589-0C0C-4ED4-BD89-C69F4BAE30E1}" type="datetime1">
              <a:rPr lang="en-US" smtClean="0"/>
              <a:t>11/23/2024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879233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1"/>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1"/>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B0C035-D55B-4E2D-AB89-612E68EC87A6}" type="datetime1">
              <a:rPr lang="en-US" smtClean="0"/>
              <a:t>11/23/2024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0406635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Headline with text 1">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1" i="0" u="none" strike="noStrike" cap="none">
                <a:solidFill>
                  <a:schemeClr val="dk1"/>
                </a:solidFill>
                <a:latin typeface="Arial"/>
                <a:ea typeface="Arial"/>
                <a:cs typeface="Arial"/>
                <a:sym typeface="Arial"/>
              </a:defRPr>
            </a:lvl1pPr>
            <a:lvl2pPr lvl="1" indent="0" rtl="0">
              <a:spcBef>
                <a:spcPts val="0"/>
              </a:spcBef>
              <a:buClr>
                <a:schemeClr val="dk1"/>
              </a:buClr>
              <a:buFont typeface="Arial"/>
              <a:buNone/>
              <a:defRPr sz="2800" b="1">
                <a:solidFill>
                  <a:schemeClr val="dk1"/>
                </a:solidFill>
              </a:defRPr>
            </a:lvl2pPr>
            <a:lvl3pPr lvl="2" indent="0" rtl="0">
              <a:spcBef>
                <a:spcPts val="0"/>
              </a:spcBef>
              <a:buClr>
                <a:schemeClr val="dk1"/>
              </a:buClr>
              <a:buFont typeface="Arial"/>
              <a:buNone/>
              <a:defRPr sz="2800" b="1">
                <a:solidFill>
                  <a:schemeClr val="dk1"/>
                </a:solidFill>
              </a:defRPr>
            </a:lvl3pPr>
            <a:lvl4pPr lvl="3" indent="0" rtl="0">
              <a:spcBef>
                <a:spcPts val="0"/>
              </a:spcBef>
              <a:buClr>
                <a:schemeClr val="dk1"/>
              </a:buClr>
              <a:buFont typeface="Arial"/>
              <a:buNone/>
              <a:defRPr sz="2800" b="1">
                <a:solidFill>
                  <a:schemeClr val="dk1"/>
                </a:solidFill>
              </a:defRPr>
            </a:lvl4pPr>
            <a:lvl5pPr lvl="4" indent="0" rtl="0">
              <a:spcBef>
                <a:spcPts val="0"/>
              </a:spcBef>
              <a:buClr>
                <a:schemeClr val="dk1"/>
              </a:buClr>
              <a:buFont typeface="Arial"/>
              <a:buNone/>
              <a:defRPr sz="2800" b="1">
                <a:solidFill>
                  <a:schemeClr val="dk1"/>
                </a:solidFill>
              </a:defRPr>
            </a:lvl5pPr>
            <a:lvl6pPr lvl="5" indent="0" rtl="0">
              <a:spcBef>
                <a:spcPts val="0"/>
              </a:spcBef>
              <a:buClr>
                <a:schemeClr val="dk1"/>
              </a:buClr>
              <a:buFont typeface="Arial"/>
              <a:buNone/>
              <a:defRPr sz="2800" b="1">
                <a:solidFill>
                  <a:schemeClr val="dk1"/>
                </a:solidFill>
              </a:defRPr>
            </a:lvl6pPr>
            <a:lvl7pPr lvl="6" indent="0" rtl="0">
              <a:spcBef>
                <a:spcPts val="0"/>
              </a:spcBef>
              <a:buClr>
                <a:schemeClr val="dk1"/>
              </a:buClr>
              <a:buFont typeface="Arial"/>
              <a:buNone/>
              <a:defRPr sz="2800" b="1">
                <a:solidFill>
                  <a:schemeClr val="dk1"/>
                </a:solidFill>
              </a:defRPr>
            </a:lvl7pPr>
            <a:lvl8pPr lvl="7" indent="0" rtl="0">
              <a:spcBef>
                <a:spcPts val="0"/>
              </a:spcBef>
              <a:buClr>
                <a:schemeClr val="dk1"/>
              </a:buClr>
              <a:buFont typeface="Arial"/>
              <a:buNone/>
              <a:defRPr sz="2800" b="1">
                <a:solidFill>
                  <a:schemeClr val="dk1"/>
                </a:solidFill>
              </a:defRPr>
            </a:lvl8pPr>
            <a:lvl9pPr lvl="8" indent="0" rtl="0">
              <a:spcBef>
                <a:spcPts val="0"/>
              </a:spcBef>
              <a:buClr>
                <a:schemeClr val="dk1"/>
              </a:buClr>
              <a:buFont typeface="Arial"/>
              <a:buNone/>
              <a:defRPr sz="2800" b="1">
                <a:solidFill>
                  <a:schemeClr val="dk1"/>
                </a:solidFill>
              </a:defRPr>
            </a:lvl9pPr>
          </a:lstStyle>
          <a:p>
            <a:endParaRPr/>
          </a:p>
        </p:txBody>
      </p:sp>
      <p:sp>
        <p:nvSpPr>
          <p:cNvPr id="95" name="Shape 95"/>
          <p:cNvSpPr txBox="1">
            <a:spLocks noGrp="1"/>
          </p:cNvSpPr>
          <p:nvPr>
            <p:ph type="body" idx="1"/>
          </p:nvPr>
        </p:nvSpPr>
        <p:spPr>
          <a:xfrm>
            <a:off x="311697" y="1204825"/>
            <a:ext cx="7820400" cy="3201599"/>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2pPr>
            <a:lvl3pPr marL="914400" marR="0" lvl="2"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3pPr>
            <a:lvl4pPr marL="1371600" marR="0" lvl="3"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4pPr>
            <a:lvl5pPr marL="1828800" marR="0" lvl="4"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5pPr>
            <a:lvl6pPr marL="2286000" marR="0" lvl="5"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6pPr>
            <a:lvl7pPr marL="2743200" marR="0" lvl="6"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7pPr>
            <a:lvl8pPr marL="3200400" marR="0" lvl="7"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8pPr>
            <a:lvl9pPr marL="3657600" marR="0" lvl="8"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8584308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Headline with 3 column">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1" i="0" u="none" strike="noStrike" cap="none">
                <a:solidFill>
                  <a:schemeClr val="dk1"/>
                </a:solidFill>
                <a:latin typeface="Arial"/>
                <a:ea typeface="Arial"/>
                <a:cs typeface="Arial"/>
                <a:sym typeface="Arial"/>
              </a:defRPr>
            </a:lvl1pPr>
            <a:lvl2pPr lvl="1" indent="0" rtl="0">
              <a:spcBef>
                <a:spcPts val="0"/>
              </a:spcBef>
              <a:buClr>
                <a:schemeClr val="dk1"/>
              </a:buClr>
              <a:buFont typeface="Arial"/>
              <a:buNone/>
              <a:defRPr sz="2800" b="1">
                <a:solidFill>
                  <a:schemeClr val="dk1"/>
                </a:solidFill>
              </a:defRPr>
            </a:lvl2pPr>
            <a:lvl3pPr lvl="2" indent="0" rtl="0">
              <a:spcBef>
                <a:spcPts val="0"/>
              </a:spcBef>
              <a:buClr>
                <a:schemeClr val="dk1"/>
              </a:buClr>
              <a:buFont typeface="Arial"/>
              <a:buNone/>
              <a:defRPr sz="2800" b="1">
                <a:solidFill>
                  <a:schemeClr val="dk1"/>
                </a:solidFill>
              </a:defRPr>
            </a:lvl3pPr>
            <a:lvl4pPr lvl="3" indent="0" rtl="0">
              <a:spcBef>
                <a:spcPts val="0"/>
              </a:spcBef>
              <a:buClr>
                <a:schemeClr val="dk1"/>
              </a:buClr>
              <a:buFont typeface="Arial"/>
              <a:buNone/>
              <a:defRPr sz="2800" b="1">
                <a:solidFill>
                  <a:schemeClr val="dk1"/>
                </a:solidFill>
              </a:defRPr>
            </a:lvl4pPr>
            <a:lvl5pPr lvl="4" indent="0" rtl="0">
              <a:spcBef>
                <a:spcPts val="0"/>
              </a:spcBef>
              <a:buClr>
                <a:schemeClr val="dk1"/>
              </a:buClr>
              <a:buFont typeface="Arial"/>
              <a:buNone/>
              <a:defRPr sz="2800" b="1">
                <a:solidFill>
                  <a:schemeClr val="dk1"/>
                </a:solidFill>
              </a:defRPr>
            </a:lvl5pPr>
            <a:lvl6pPr lvl="5" indent="0" rtl="0">
              <a:spcBef>
                <a:spcPts val="0"/>
              </a:spcBef>
              <a:buClr>
                <a:schemeClr val="dk1"/>
              </a:buClr>
              <a:buFont typeface="Arial"/>
              <a:buNone/>
              <a:defRPr sz="2800" b="1">
                <a:solidFill>
                  <a:schemeClr val="dk1"/>
                </a:solidFill>
              </a:defRPr>
            </a:lvl6pPr>
            <a:lvl7pPr lvl="6" indent="0" rtl="0">
              <a:spcBef>
                <a:spcPts val="0"/>
              </a:spcBef>
              <a:buClr>
                <a:schemeClr val="dk1"/>
              </a:buClr>
              <a:buFont typeface="Arial"/>
              <a:buNone/>
              <a:defRPr sz="2800" b="1">
                <a:solidFill>
                  <a:schemeClr val="dk1"/>
                </a:solidFill>
              </a:defRPr>
            </a:lvl7pPr>
            <a:lvl8pPr lvl="7" indent="0" rtl="0">
              <a:spcBef>
                <a:spcPts val="0"/>
              </a:spcBef>
              <a:buClr>
                <a:schemeClr val="dk1"/>
              </a:buClr>
              <a:buFont typeface="Arial"/>
              <a:buNone/>
              <a:defRPr sz="2800" b="1">
                <a:solidFill>
                  <a:schemeClr val="dk1"/>
                </a:solidFill>
              </a:defRPr>
            </a:lvl8pPr>
            <a:lvl9pPr lvl="8" indent="0" rtl="0">
              <a:spcBef>
                <a:spcPts val="0"/>
              </a:spcBef>
              <a:buClr>
                <a:schemeClr val="dk1"/>
              </a:buClr>
              <a:buFont typeface="Arial"/>
              <a:buNone/>
              <a:defRPr sz="2800" b="1">
                <a:solidFill>
                  <a:schemeClr val="dk1"/>
                </a:solidFill>
              </a:defRPr>
            </a:lvl9pPr>
          </a:lstStyle>
          <a:p>
            <a:endParaRPr/>
          </a:p>
        </p:txBody>
      </p:sp>
      <p:sp>
        <p:nvSpPr>
          <p:cNvPr id="109" name="Shape 109"/>
          <p:cNvSpPr txBox="1">
            <a:spLocks noGrp="1"/>
          </p:cNvSpPr>
          <p:nvPr>
            <p:ph type="body" idx="1"/>
          </p:nvPr>
        </p:nvSpPr>
        <p:spPr>
          <a:xfrm>
            <a:off x="6215500" y="1163025"/>
            <a:ext cx="2403599" cy="3201599"/>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2pPr>
            <a:lvl3pPr marL="914400" marR="0" lvl="2"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3pPr>
            <a:lvl4pPr marL="1371600" marR="0" lvl="3"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4pPr>
            <a:lvl5pPr marL="1828800" marR="0" lvl="4"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5pPr>
            <a:lvl6pPr marL="2286000" marR="0" lvl="5"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6pPr>
            <a:lvl7pPr marL="2743200" marR="0" lvl="6"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7pPr>
            <a:lvl8pPr marL="3200400" marR="0" lvl="7"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8pPr>
            <a:lvl9pPr marL="3657600" marR="0" lvl="8"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9pPr>
          </a:lstStyle>
          <a:p>
            <a:endParaRPr/>
          </a:p>
        </p:txBody>
      </p:sp>
      <p:sp>
        <p:nvSpPr>
          <p:cNvPr id="110" name="Shape 110"/>
          <p:cNvSpPr txBox="1">
            <a:spLocks noGrp="1"/>
          </p:cNvSpPr>
          <p:nvPr>
            <p:ph type="body" idx="2"/>
          </p:nvPr>
        </p:nvSpPr>
        <p:spPr>
          <a:xfrm>
            <a:off x="3274550" y="1184665"/>
            <a:ext cx="2403599" cy="3201599"/>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2pPr>
            <a:lvl3pPr marL="914400" marR="0" lvl="2"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3pPr>
            <a:lvl4pPr marL="1371600" marR="0" lvl="3"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4pPr>
            <a:lvl5pPr marL="1828800" marR="0" lvl="4"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5pPr>
            <a:lvl6pPr marL="2286000" marR="0" lvl="5"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6pPr>
            <a:lvl7pPr marL="2743200" marR="0" lvl="6"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7pPr>
            <a:lvl8pPr marL="3200400" marR="0" lvl="7"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8pPr>
            <a:lvl9pPr marL="3657600" marR="0" lvl="8"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9pPr>
          </a:lstStyle>
          <a:p>
            <a:endParaRPr/>
          </a:p>
        </p:txBody>
      </p:sp>
      <p:sp>
        <p:nvSpPr>
          <p:cNvPr id="111" name="Shape 111"/>
          <p:cNvSpPr txBox="1">
            <a:spLocks noGrp="1"/>
          </p:cNvSpPr>
          <p:nvPr>
            <p:ph type="body" idx="3"/>
          </p:nvPr>
        </p:nvSpPr>
        <p:spPr>
          <a:xfrm>
            <a:off x="405375" y="1204825"/>
            <a:ext cx="2403599" cy="3201599"/>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2pPr>
            <a:lvl3pPr marL="914400" marR="0" lvl="2"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3pPr>
            <a:lvl4pPr marL="1371600" marR="0" lvl="3"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4pPr>
            <a:lvl5pPr marL="1828800" marR="0" lvl="4"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5pPr>
            <a:lvl6pPr marL="2286000" marR="0" lvl="5"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6pPr>
            <a:lvl7pPr marL="2743200" marR="0" lvl="6"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7pPr>
            <a:lvl8pPr marL="3200400" marR="0" lvl="7"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8pPr>
            <a:lvl9pPr marL="3657600" marR="0" lvl="8"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667934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Custom Layout 1">
    <p:spTree>
      <p:nvGrpSpPr>
        <p:cNvPr id="1" name="Shape 112"/>
        <p:cNvGrpSpPr/>
        <p:nvPr/>
      </p:nvGrpSpPr>
      <p:grpSpPr>
        <a:xfrm>
          <a:off x="0" y="0"/>
          <a:ext cx="0" cy="0"/>
          <a:chOff x="0" y="0"/>
          <a:chExt cx="0" cy="0"/>
        </a:xfrm>
      </p:grpSpPr>
      <p:sp>
        <p:nvSpPr>
          <p:cNvPr id="113" name="Shape 113"/>
          <p:cNvSpPr txBox="1">
            <a:spLocks noGrp="1"/>
          </p:cNvSpPr>
          <p:nvPr>
            <p:ph type="subTitle" idx="1"/>
          </p:nvPr>
        </p:nvSpPr>
        <p:spPr>
          <a:xfrm>
            <a:off x="311700" y="1005325"/>
            <a:ext cx="7508699" cy="357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9pPr>
          </a:lstStyle>
          <a:p>
            <a:endParaRPr/>
          </a:p>
        </p:txBody>
      </p:sp>
      <p:sp>
        <p:nvSpPr>
          <p:cNvPr id="114" name="Shape 114"/>
          <p:cNvSpPr txBox="1">
            <a:spLocks noGrp="1"/>
          </p:cNvSpPr>
          <p:nvPr>
            <p:ph type="title"/>
          </p:nvPr>
        </p:nvSpPr>
        <p:spPr>
          <a:xfrm>
            <a:off x="311700" y="11308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7200" b="1" i="0" u="none" strike="noStrike" cap="none">
                <a:solidFill>
                  <a:schemeClr val="dk1"/>
                </a:solidFill>
                <a:latin typeface="Arial"/>
                <a:ea typeface="Arial"/>
                <a:cs typeface="Arial"/>
                <a:sym typeface="Arial"/>
              </a:defRPr>
            </a:lvl1pPr>
            <a:lvl2pPr lvl="1" indent="0" rtl="0">
              <a:spcBef>
                <a:spcPts val="0"/>
              </a:spcBef>
              <a:buClr>
                <a:schemeClr val="dk1"/>
              </a:buClr>
              <a:buFont typeface="Arial"/>
              <a:buNone/>
              <a:defRPr sz="2800" b="1">
                <a:solidFill>
                  <a:schemeClr val="dk1"/>
                </a:solidFill>
              </a:defRPr>
            </a:lvl2pPr>
            <a:lvl3pPr lvl="2" indent="0" rtl="0">
              <a:spcBef>
                <a:spcPts val="0"/>
              </a:spcBef>
              <a:buClr>
                <a:schemeClr val="dk1"/>
              </a:buClr>
              <a:buFont typeface="Arial"/>
              <a:buNone/>
              <a:defRPr sz="2800" b="1">
                <a:solidFill>
                  <a:schemeClr val="dk1"/>
                </a:solidFill>
              </a:defRPr>
            </a:lvl3pPr>
            <a:lvl4pPr lvl="3" indent="0" rtl="0">
              <a:spcBef>
                <a:spcPts val="0"/>
              </a:spcBef>
              <a:buClr>
                <a:schemeClr val="dk1"/>
              </a:buClr>
              <a:buFont typeface="Arial"/>
              <a:buNone/>
              <a:defRPr sz="2800" b="1">
                <a:solidFill>
                  <a:schemeClr val="dk1"/>
                </a:solidFill>
              </a:defRPr>
            </a:lvl4pPr>
            <a:lvl5pPr lvl="4" indent="0" rtl="0">
              <a:spcBef>
                <a:spcPts val="0"/>
              </a:spcBef>
              <a:buClr>
                <a:schemeClr val="dk1"/>
              </a:buClr>
              <a:buFont typeface="Arial"/>
              <a:buNone/>
              <a:defRPr sz="2800" b="1">
                <a:solidFill>
                  <a:schemeClr val="dk1"/>
                </a:solidFill>
              </a:defRPr>
            </a:lvl5pPr>
            <a:lvl6pPr lvl="5" indent="0" rtl="0">
              <a:spcBef>
                <a:spcPts val="0"/>
              </a:spcBef>
              <a:buClr>
                <a:schemeClr val="dk1"/>
              </a:buClr>
              <a:buFont typeface="Arial"/>
              <a:buNone/>
              <a:defRPr sz="2800" b="1">
                <a:solidFill>
                  <a:schemeClr val="dk1"/>
                </a:solidFill>
              </a:defRPr>
            </a:lvl6pPr>
            <a:lvl7pPr lvl="6" indent="0" rtl="0">
              <a:spcBef>
                <a:spcPts val="0"/>
              </a:spcBef>
              <a:buClr>
                <a:schemeClr val="dk1"/>
              </a:buClr>
              <a:buFont typeface="Arial"/>
              <a:buNone/>
              <a:defRPr sz="2800" b="1">
                <a:solidFill>
                  <a:schemeClr val="dk1"/>
                </a:solidFill>
              </a:defRPr>
            </a:lvl7pPr>
            <a:lvl8pPr lvl="7" indent="0" rtl="0">
              <a:spcBef>
                <a:spcPts val="0"/>
              </a:spcBef>
              <a:buClr>
                <a:schemeClr val="dk1"/>
              </a:buClr>
              <a:buFont typeface="Arial"/>
              <a:buNone/>
              <a:defRPr sz="2800" b="1">
                <a:solidFill>
                  <a:schemeClr val="dk1"/>
                </a:solidFill>
              </a:defRPr>
            </a:lvl8pPr>
            <a:lvl9pPr lvl="8" indent="0" rtl="0">
              <a:spcBef>
                <a:spcPts val="0"/>
              </a:spcBef>
              <a:buClr>
                <a:schemeClr val="dk1"/>
              </a:buClr>
              <a:buFont typeface="Arial"/>
              <a:buNone/>
              <a:defRPr sz="2800" b="1">
                <a:solidFill>
                  <a:schemeClr val="dk1"/>
                </a:solidFill>
              </a:defRPr>
            </a:lvl9pPr>
          </a:lstStyle>
          <a:p>
            <a:endParaRPr/>
          </a:p>
        </p:txBody>
      </p:sp>
    </p:spTree>
    <p:extLst>
      <p:ext uri="{BB962C8B-B14F-4D97-AF65-F5344CB8AC3E}">
        <p14:creationId xmlns:p14="http://schemas.microsoft.com/office/powerpoint/2010/main" val="32872399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Call out plus image">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218900" y="228975"/>
            <a:ext cx="1860300" cy="23390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1800" b="1"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1800" b="1">
                <a:solidFill>
                  <a:schemeClr val="dk1"/>
                </a:solidFill>
              </a:defRPr>
            </a:lvl2pPr>
            <a:lvl3pPr lvl="2" indent="0">
              <a:spcBef>
                <a:spcPts val="0"/>
              </a:spcBef>
              <a:buClr>
                <a:schemeClr val="dk1"/>
              </a:buClr>
              <a:buFont typeface="Arial"/>
              <a:buNone/>
              <a:defRPr sz="1800" b="1">
                <a:solidFill>
                  <a:schemeClr val="dk1"/>
                </a:solidFill>
              </a:defRPr>
            </a:lvl3pPr>
            <a:lvl4pPr lvl="3" indent="0">
              <a:spcBef>
                <a:spcPts val="0"/>
              </a:spcBef>
              <a:buClr>
                <a:schemeClr val="dk1"/>
              </a:buClr>
              <a:buFont typeface="Arial"/>
              <a:buNone/>
              <a:defRPr sz="1800" b="1">
                <a:solidFill>
                  <a:schemeClr val="dk1"/>
                </a:solidFill>
              </a:defRPr>
            </a:lvl4pPr>
            <a:lvl5pPr lvl="4" indent="0">
              <a:spcBef>
                <a:spcPts val="0"/>
              </a:spcBef>
              <a:buClr>
                <a:schemeClr val="dk1"/>
              </a:buClr>
              <a:buFont typeface="Arial"/>
              <a:buNone/>
              <a:defRPr sz="1800" b="1">
                <a:solidFill>
                  <a:schemeClr val="dk1"/>
                </a:solidFill>
              </a:defRPr>
            </a:lvl5pPr>
            <a:lvl6pPr lvl="5" indent="0">
              <a:spcBef>
                <a:spcPts val="0"/>
              </a:spcBef>
              <a:buClr>
                <a:schemeClr val="dk1"/>
              </a:buClr>
              <a:buFont typeface="Arial"/>
              <a:buNone/>
              <a:defRPr sz="1800" b="1">
                <a:solidFill>
                  <a:schemeClr val="dk1"/>
                </a:solidFill>
              </a:defRPr>
            </a:lvl6pPr>
            <a:lvl7pPr lvl="6" indent="0">
              <a:spcBef>
                <a:spcPts val="0"/>
              </a:spcBef>
              <a:buClr>
                <a:schemeClr val="dk1"/>
              </a:buClr>
              <a:buFont typeface="Arial"/>
              <a:buNone/>
              <a:defRPr sz="1800" b="1">
                <a:solidFill>
                  <a:schemeClr val="dk1"/>
                </a:solidFill>
              </a:defRPr>
            </a:lvl7pPr>
            <a:lvl8pPr lvl="7" indent="0">
              <a:spcBef>
                <a:spcPts val="0"/>
              </a:spcBef>
              <a:buClr>
                <a:schemeClr val="dk1"/>
              </a:buClr>
              <a:buFont typeface="Arial"/>
              <a:buNone/>
              <a:defRPr sz="1800" b="1">
                <a:solidFill>
                  <a:schemeClr val="dk1"/>
                </a:solidFill>
              </a:defRPr>
            </a:lvl8pPr>
            <a:lvl9pPr lvl="8" indent="0">
              <a:spcBef>
                <a:spcPts val="0"/>
              </a:spcBef>
              <a:buClr>
                <a:schemeClr val="dk1"/>
              </a:buClr>
              <a:buFont typeface="Arial"/>
              <a:buNone/>
              <a:defRPr sz="1800" b="1">
                <a:solidFill>
                  <a:schemeClr val="dk1"/>
                </a:solidFill>
              </a:defRPr>
            </a:lvl9pPr>
          </a:lstStyle>
          <a:p>
            <a:endParaRPr/>
          </a:p>
        </p:txBody>
      </p:sp>
    </p:spTree>
    <p:extLst>
      <p:ext uri="{BB962C8B-B14F-4D97-AF65-F5344CB8AC3E}">
        <p14:creationId xmlns:p14="http://schemas.microsoft.com/office/powerpoint/2010/main" val="1621918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Headline with 3 column">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1" i="0" u="none" strike="noStrike" cap="none">
                <a:solidFill>
                  <a:schemeClr val="dk1"/>
                </a:solidFill>
                <a:latin typeface="Arial"/>
                <a:ea typeface="Arial"/>
                <a:cs typeface="Arial"/>
                <a:sym typeface="Arial"/>
              </a:defRPr>
            </a:lvl1pPr>
            <a:lvl2pPr lvl="1" indent="0" rtl="0">
              <a:spcBef>
                <a:spcPts val="0"/>
              </a:spcBef>
              <a:buClr>
                <a:schemeClr val="dk1"/>
              </a:buClr>
              <a:buFont typeface="Arial"/>
              <a:buNone/>
              <a:defRPr sz="2800" b="1">
                <a:solidFill>
                  <a:schemeClr val="dk1"/>
                </a:solidFill>
              </a:defRPr>
            </a:lvl2pPr>
            <a:lvl3pPr lvl="2" indent="0" rtl="0">
              <a:spcBef>
                <a:spcPts val="0"/>
              </a:spcBef>
              <a:buClr>
                <a:schemeClr val="dk1"/>
              </a:buClr>
              <a:buFont typeface="Arial"/>
              <a:buNone/>
              <a:defRPr sz="2800" b="1">
                <a:solidFill>
                  <a:schemeClr val="dk1"/>
                </a:solidFill>
              </a:defRPr>
            </a:lvl3pPr>
            <a:lvl4pPr lvl="3" indent="0" rtl="0">
              <a:spcBef>
                <a:spcPts val="0"/>
              </a:spcBef>
              <a:buClr>
                <a:schemeClr val="dk1"/>
              </a:buClr>
              <a:buFont typeface="Arial"/>
              <a:buNone/>
              <a:defRPr sz="2800" b="1">
                <a:solidFill>
                  <a:schemeClr val="dk1"/>
                </a:solidFill>
              </a:defRPr>
            </a:lvl4pPr>
            <a:lvl5pPr lvl="4" indent="0" rtl="0">
              <a:spcBef>
                <a:spcPts val="0"/>
              </a:spcBef>
              <a:buClr>
                <a:schemeClr val="dk1"/>
              </a:buClr>
              <a:buFont typeface="Arial"/>
              <a:buNone/>
              <a:defRPr sz="2800" b="1">
                <a:solidFill>
                  <a:schemeClr val="dk1"/>
                </a:solidFill>
              </a:defRPr>
            </a:lvl5pPr>
            <a:lvl6pPr lvl="5" indent="0" rtl="0">
              <a:spcBef>
                <a:spcPts val="0"/>
              </a:spcBef>
              <a:buClr>
                <a:schemeClr val="dk1"/>
              </a:buClr>
              <a:buFont typeface="Arial"/>
              <a:buNone/>
              <a:defRPr sz="2800" b="1">
                <a:solidFill>
                  <a:schemeClr val="dk1"/>
                </a:solidFill>
              </a:defRPr>
            </a:lvl6pPr>
            <a:lvl7pPr lvl="6" indent="0" rtl="0">
              <a:spcBef>
                <a:spcPts val="0"/>
              </a:spcBef>
              <a:buClr>
                <a:schemeClr val="dk1"/>
              </a:buClr>
              <a:buFont typeface="Arial"/>
              <a:buNone/>
              <a:defRPr sz="2800" b="1">
                <a:solidFill>
                  <a:schemeClr val="dk1"/>
                </a:solidFill>
              </a:defRPr>
            </a:lvl7pPr>
            <a:lvl8pPr lvl="7" indent="0" rtl="0">
              <a:spcBef>
                <a:spcPts val="0"/>
              </a:spcBef>
              <a:buClr>
                <a:schemeClr val="dk1"/>
              </a:buClr>
              <a:buFont typeface="Arial"/>
              <a:buNone/>
              <a:defRPr sz="2800" b="1">
                <a:solidFill>
                  <a:schemeClr val="dk1"/>
                </a:solidFill>
              </a:defRPr>
            </a:lvl8pPr>
            <a:lvl9pPr lvl="8" indent="0" rtl="0">
              <a:spcBef>
                <a:spcPts val="0"/>
              </a:spcBef>
              <a:buClr>
                <a:schemeClr val="dk1"/>
              </a:buClr>
              <a:buFont typeface="Arial"/>
              <a:buNone/>
              <a:defRPr sz="2800" b="1">
                <a:solidFill>
                  <a:schemeClr val="dk1"/>
                </a:solidFill>
              </a:defRPr>
            </a:lvl9pPr>
          </a:lstStyle>
          <a:p>
            <a:r>
              <a:rPr lang="en-US"/>
              <a:t>Click to edit Master title style</a:t>
            </a:r>
            <a:endParaRPr/>
          </a:p>
        </p:txBody>
      </p:sp>
      <p:sp>
        <p:nvSpPr>
          <p:cNvPr id="21" name="Shape 21"/>
          <p:cNvSpPr txBox="1">
            <a:spLocks noGrp="1"/>
          </p:cNvSpPr>
          <p:nvPr>
            <p:ph type="body" idx="1"/>
          </p:nvPr>
        </p:nvSpPr>
        <p:spPr>
          <a:xfrm>
            <a:off x="6215500" y="1163025"/>
            <a:ext cx="2403600" cy="32016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2pPr>
            <a:lvl3pPr marL="914400" marR="0" lvl="2"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3pPr>
            <a:lvl4pPr marL="1371600" marR="0" lvl="3"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4pPr>
            <a:lvl5pPr marL="1828800" marR="0" lvl="4"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5pPr>
            <a:lvl6pPr marL="2286000" marR="0" lvl="5"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6pPr>
            <a:lvl7pPr marL="2743200" marR="0" lvl="6"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7pPr>
            <a:lvl8pPr marL="3200400" marR="0" lvl="7"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8pPr>
            <a:lvl9pPr marL="3657600" marR="0" lvl="8"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9pPr>
          </a:lstStyle>
          <a:p>
            <a:pPr lvl="0"/>
            <a:r>
              <a:rPr lang="en-US"/>
              <a:t>Edit Master text styles</a:t>
            </a:r>
          </a:p>
        </p:txBody>
      </p:sp>
      <p:sp>
        <p:nvSpPr>
          <p:cNvPr id="22" name="Shape 22"/>
          <p:cNvSpPr txBox="1">
            <a:spLocks noGrp="1"/>
          </p:cNvSpPr>
          <p:nvPr>
            <p:ph type="body" idx="2"/>
          </p:nvPr>
        </p:nvSpPr>
        <p:spPr>
          <a:xfrm>
            <a:off x="3274550" y="1184665"/>
            <a:ext cx="2403600" cy="32016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2pPr>
            <a:lvl3pPr marL="914400" marR="0" lvl="2"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3pPr>
            <a:lvl4pPr marL="1371600" marR="0" lvl="3"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4pPr>
            <a:lvl5pPr marL="1828800" marR="0" lvl="4"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5pPr>
            <a:lvl6pPr marL="2286000" marR="0" lvl="5"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6pPr>
            <a:lvl7pPr marL="2743200" marR="0" lvl="6"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7pPr>
            <a:lvl8pPr marL="3200400" marR="0" lvl="7"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8pPr>
            <a:lvl9pPr marL="3657600" marR="0" lvl="8"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9pPr>
          </a:lstStyle>
          <a:p>
            <a:pPr lvl="0"/>
            <a:r>
              <a:rPr lang="en-US"/>
              <a:t>Edit Master text styles</a:t>
            </a:r>
          </a:p>
        </p:txBody>
      </p:sp>
      <p:sp>
        <p:nvSpPr>
          <p:cNvPr id="23" name="Shape 23"/>
          <p:cNvSpPr txBox="1">
            <a:spLocks noGrp="1"/>
          </p:cNvSpPr>
          <p:nvPr>
            <p:ph type="body" idx="3"/>
          </p:nvPr>
        </p:nvSpPr>
        <p:spPr>
          <a:xfrm>
            <a:off x="405375" y="1204825"/>
            <a:ext cx="2403600" cy="32016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2pPr>
            <a:lvl3pPr marL="914400" marR="0" lvl="2"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3pPr>
            <a:lvl4pPr marL="1371600" marR="0" lvl="3"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4pPr>
            <a:lvl5pPr marL="1828800" marR="0" lvl="4"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5pPr>
            <a:lvl6pPr marL="2286000" marR="0" lvl="5"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6pPr>
            <a:lvl7pPr marL="2743200" marR="0" lvl="6"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7pPr>
            <a:lvl8pPr marL="3200400" marR="0" lvl="7"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8pPr>
            <a:lvl9pPr marL="3657600" marR="0" lvl="8"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9pPr>
          </a:lstStyle>
          <a:p>
            <a:pPr lvl="0"/>
            <a:r>
              <a:rPr lang="en-US"/>
              <a:t>Edit Master text styles</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Gold chapter break or bold statement gold 2">
    <p:bg>
      <p:bgPr>
        <a:solidFill>
          <a:schemeClr val="accent1"/>
        </a:solidFill>
        <a:effectLst/>
      </p:bgPr>
    </p:bg>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311700" y="12832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7200" b="1" i="0" u="none" strike="noStrike" cap="none">
                <a:solidFill>
                  <a:schemeClr val="dk1"/>
                </a:solidFill>
                <a:latin typeface="Arial"/>
                <a:ea typeface="Arial"/>
                <a:cs typeface="Arial"/>
                <a:sym typeface="Arial"/>
              </a:defRPr>
            </a:lvl1pPr>
            <a:lvl2pPr lvl="1" indent="0" rtl="0">
              <a:spcBef>
                <a:spcPts val="0"/>
              </a:spcBef>
              <a:buClr>
                <a:schemeClr val="dk1"/>
              </a:buClr>
              <a:buFont typeface="Arial"/>
              <a:buNone/>
              <a:defRPr sz="2800" b="1">
                <a:solidFill>
                  <a:schemeClr val="dk1"/>
                </a:solidFill>
              </a:defRPr>
            </a:lvl2pPr>
            <a:lvl3pPr lvl="2" indent="0" rtl="0">
              <a:spcBef>
                <a:spcPts val="0"/>
              </a:spcBef>
              <a:buClr>
                <a:schemeClr val="dk1"/>
              </a:buClr>
              <a:buFont typeface="Arial"/>
              <a:buNone/>
              <a:defRPr sz="2800" b="1">
                <a:solidFill>
                  <a:schemeClr val="dk1"/>
                </a:solidFill>
              </a:defRPr>
            </a:lvl3pPr>
            <a:lvl4pPr lvl="3" indent="0" rtl="0">
              <a:spcBef>
                <a:spcPts val="0"/>
              </a:spcBef>
              <a:buClr>
                <a:schemeClr val="dk1"/>
              </a:buClr>
              <a:buFont typeface="Arial"/>
              <a:buNone/>
              <a:defRPr sz="2800" b="1">
                <a:solidFill>
                  <a:schemeClr val="dk1"/>
                </a:solidFill>
              </a:defRPr>
            </a:lvl4pPr>
            <a:lvl5pPr lvl="4" indent="0" rtl="0">
              <a:spcBef>
                <a:spcPts val="0"/>
              </a:spcBef>
              <a:buClr>
                <a:schemeClr val="dk1"/>
              </a:buClr>
              <a:buFont typeface="Arial"/>
              <a:buNone/>
              <a:defRPr sz="2800" b="1">
                <a:solidFill>
                  <a:schemeClr val="dk1"/>
                </a:solidFill>
              </a:defRPr>
            </a:lvl5pPr>
            <a:lvl6pPr lvl="5" indent="0" rtl="0">
              <a:spcBef>
                <a:spcPts val="0"/>
              </a:spcBef>
              <a:buClr>
                <a:schemeClr val="dk1"/>
              </a:buClr>
              <a:buFont typeface="Arial"/>
              <a:buNone/>
              <a:defRPr sz="2800" b="1">
                <a:solidFill>
                  <a:schemeClr val="dk1"/>
                </a:solidFill>
              </a:defRPr>
            </a:lvl6pPr>
            <a:lvl7pPr lvl="6" indent="0" rtl="0">
              <a:spcBef>
                <a:spcPts val="0"/>
              </a:spcBef>
              <a:buClr>
                <a:schemeClr val="dk1"/>
              </a:buClr>
              <a:buFont typeface="Arial"/>
              <a:buNone/>
              <a:defRPr sz="2800" b="1">
                <a:solidFill>
                  <a:schemeClr val="dk1"/>
                </a:solidFill>
              </a:defRPr>
            </a:lvl7pPr>
            <a:lvl8pPr lvl="7" indent="0" rtl="0">
              <a:spcBef>
                <a:spcPts val="0"/>
              </a:spcBef>
              <a:buClr>
                <a:schemeClr val="dk1"/>
              </a:buClr>
              <a:buFont typeface="Arial"/>
              <a:buNone/>
              <a:defRPr sz="2800" b="1">
                <a:solidFill>
                  <a:schemeClr val="dk1"/>
                </a:solidFill>
              </a:defRPr>
            </a:lvl8pPr>
            <a:lvl9pPr lvl="8" indent="0" rtl="0">
              <a:spcBef>
                <a:spcPts val="0"/>
              </a:spcBef>
              <a:buClr>
                <a:schemeClr val="dk1"/>
              </a:buClr>
              <a:buFont typeface="Arial"/>
              <a:buNone/>
              <a:defRPr sz="2800" b="1">
                <a:solidFill>
                  <a:schemeClr val="dk1"/>
                </a:solidFill>
              </a:defRPr>
            </a:lvl9pPr>
          </a:lstStyle>
          <a:p>
            <a:endParaRPr/>
          </a:p>
        </p:txBody>
      </p:sp>
      <p:sp>
        <p:nvSpPr>
          <p:cNvPr id="119" name="Shape 119"/>
          <p:cNvSpPr txBox="1">
            <a:spLocks noGrp="1"/>
          </p:cNvSpPr>
          <p:nvPr>
            <p:ph type="subTitle" idx="1"/>
          </p:nvPr>
        </p:nvSpPr>
        <p:spPr>
          <a:xfrm>
            <a:off x="436825" y="1005325"/>
            <a:ext cx="7508699" cy="357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1400" b="1" i="0" u="none" strike="noStrike" cap="none">
                <a:solidFill>
                  <a:srgbClr val="000000"/>
                </a:solidFill>
                <a:highlight>
                  <a:srgbClr val="FFFFFF"/>
                </a:highlight>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1" i="0" u="none" strike="noStrike" cap="none">
                <a:solidFill>
                  <a:srgbClr val="000000"/>
                </a:solidFill>
                <a:highlight>
                  <a:srgbClr val="FFFFFF"/>
                </a:highlight>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1" i="0" u="none" strike="noStrike" cap="none">
                <a:solidFill>
                  <a:srgbClr val="000000"/>
                </a:solidFill>
                <a:highlight>
                  <a:srgbClr val="FFFFFF"/>
                </a:highlight>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1" i="0" u="none" strike="noStrike" cap="none">
                <a:solidFill>
                  <a:srgbClr val="000000"/>
                </a:solidFill>
                <a:highlight>
                  <a:srgbClr val="FFFFFF"/>
                </a:highlight>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1" i="0" u="none" strike="noStrike" cap="none">
                <a:solidFill>
                  <a:srgbClr val="000000"/>
                </a:solidFill>
                <a:highlight>
                  <a:srgbClr val="FFFFFF"/>
                </a:highlight>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1" i="0" u="none" strike="noStrike" cap="none">
                <a:solidFill>
                  <a:srgbClr val="000000"/>
                </a:solidFill>
                <a:highlight>
                  <a:srgbClr val="FFFFFF"/>
                </a:highlight>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1" i="0" u="none" strike="noStrike" cap="none">
                <a:solidFill>
                  <a:srgbClr val="000000"/>
                </a:solidFill>
                <a:highlight>
                  <a:srgbClr val="FFFFFF"/>
                </a:highlight>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1" i="0" u="none" strike="noStrike" cap="none">
                <a:solidFill>
                  <a:srgbClr val="000000"/>
                </a:solidFill>
                <a:highlight>
                  <a:srgbClr val="FFFFFF"/>
                </a:highlight>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1" i="0" u="none" strike="noStrike" cap="none">
                <a:solidFill>
                  <a:srgbClr val="000000"/>
                </a:solidFill>
                <a:highlight>
                  <a:srgbClr val="FFFFFF"/>
                </a:highlight>
                <a:latin typeface="Arial"/>
                <a:ea typeface="Arial"/>
                <a:cs typeface="Arial"/>
                <a:sym typeface="Arial"/>
              </a:defRPr>
            </a:lvl9pPr>
          </a:lstStyle>
          <a:p>
            <a:endParaRPr/>
          </a:p>
        </p:txBody>
      </p:sp>
    </p:spTree>
    <p:extLst>
      <p:ext uri="{BB962C8B-B14F-4D97-AF65-F5344CB8AC3E}">
        <p14:creationId xmlns:p14="http://schemas.microsoft.com/office/powerpoint/2010/main" val="23075694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Gold chapter break or bold statement gold 1">
    <p:bg>
      <p:bgPr>
        <a:solidFill>
          <a:schemeClr val="accent2"/>
        </a:solidFill>
        <a:effectLst/>
      </p:bgPr>
    </p:bg>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311700" y="826025"/>
            <a:ext cx="62462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lt1"/>
              </a:buClr>
              <a:buFont typeface="Arial"/>
              <a:buNone/>
              <a:defRPr sz="6200" b="1" i="0" u="none" strike="noStrike" cap="none">
                <a:solidFill>
                  <a:schemeClr val="lt1"/>
                </a:solidFill>
                <a:latin typeface="Arial"/>
                <a:ea typeface="Arial"/>
                <a:cs typeface="Arial"/>
                <a:sym typeface="Arial"/>
              </a:defRPr>
            </a:lvl1pPr>
            <a:lvl2pPr lvl="1" indent="0" rtl="0">
              <a:spcBef>
                <a:spcPts val="0"/>
              </a:spcBef>
              <a:buClr>
                <a:schemeClr val="dk1"/>
              </a:buClr>
              <a:buFont typeface="Arial"/>
              <a:buNone/>
              <a:defRPr sz="6200" b="1">
                <a:solidFill>
                  <a:schemeClr val="dk1"/>
                </a:solidFill>
              </a:defRPr>
            </a:lvl2pPr>
            <a:lvl3pPr lvl="2" indent="0" rtl="0">
              <a:spcBef>
                <a:spcPts val="0"/>
              </a:spcBef>
              <a:buClr>
                <a:schemeClr val="dk1"/>
              </a:buClr>
              <a:buFont typeface="Arial"/>
              <a:buNone/>
              <a:defRPr sz="6200" b="1">
                <a:solidFill>
                  <a:schemeClr val="dk1"/>
                </a:solidFill>
              </a:defRPr>
            </a:lvl3pPr>
            <a:lvl4pPr lvl="3" indent="0" rtl="0">
              <a:spcBef>
                <a:spcPts val="0"/>
              </a:spcBef>
              <a:buClr>
                <a:schemeClr val="dk1"/>
              </a:buClr>
              <a:buFont typeface="Arial"/>
              <a:buNone/>
              <a:defRPr sz="6200" b="1">
                <a:solidFill>
                  <a:schemeClr val="dk1"/>
                </a:solidFill>
              </a:defRPr>
            </a:lvl4pPr>
            <a:lvl5pPr lvl="4" indent="0" rtl="0">
              <a:spcBef>
                <a:spcPts val="0"/>
              </a:spcBef>
              <a:buClr>
                <a:schemeClr val="dk1"/>
              </a:buClr>
              <a:buFont typeface="Arial"/>
              <a:buNone/>
              <a:defRPr sz="6200" b="1">
                <a:solidFill>
                  <a:schemeClr val="dk1"/>
                </a:solidFill>
              </a:defRPr>
            </a:lvl5pPr>
            <a:lvl6pPr lvl="5" indent="0" rtl="0">
              <a:spcBef>
                <a:spcPts val="0"/>
              </a:spcBef>
              <a:buClr>
                <a:schemeClr val="dk1"/>
              </a:buClr>
              <a:buFont typeface="Arial"/>
              <a:buNone/>
              <a:defRPr sz="6200" b="1">
                <a:solidFill>
                  <a:schemeClr val="dk1"/>
                </a:solidFill>
              </a:defRPr>
            </a:lvl6pPr>
            <a:lvl7pPr lvl="6" indent="0" rtl="0">
              <a:spcBef>
                <a:spcPts val="0"/>
              </a:spcBef>
              <a:buClr>
                <a:schemeClr val="dk1"/>
              </a:buClr>
              <a:buFont typeface="Arial"/>
              <a:buNone/>
              <a:defRPr sz="6200" b="1">
                <a:solidFill>
                  <a:schemeClr val="dk1"/>
                </a:solidFill>
              </a:defRPr>
            </a:lvl7pPr>
            <a:lvl8pPr lvl="7" indent="0" rtl="0">
              <a:spcBef>
                <a:spcPts val="0"/>
              </a:spcBef>
              <a:buClr>
                <a:schemeClr val="dk1"/>
              </a:buClr>
              <a:buFont typeface="Arial"/>
              <a:buNone/>
              <a:defRPr sz="6200" b="1">
                <a:solidFill>
                  <a:schemeClr val="dk1"/>
                </a:solidFill>
              </a:defRPr>
            </a:lvl8pPr>
            <a:lvl9pPr lvl="8" indent="0" rtl="0">
              <a:spcBef>
                <a:spcPts val="0"/>
              </a:spcBef>
              <a:buClr>
                <a:schemeClr val="dk1"/>
              </a:buClr>
              <a:buFont typeface="Arial"/>
              <a:buNone/>
              <a:defRPr sz="6200" b="1">
                <a:solidFill>
                  <a:schemeClr val="dk1"/>
                </a:solidFill>
              </a:defRPr>
            </a:lvl9pPr>
          </a:lstStyle>
          <a:p>
            <a:endParaRPr/>
          </a:p>
        </p:txBody>
      </p:sp>
    </p:spTree>
    <p:extLst>
      <p:ext uri="{BB962C8B-B14F-4D97-AF65-F5344CB8AC3E}">
        <p14:creationId xmlns:p14="http://schemas.microsoft.com/office/powerpoint/2010/main" val="2760714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ustom Layout 1">
    <p:spTree>
      <p:nvGrpSpPr>
        <p:cNvPr id="1" name="Shape 24"/>
        <p:cNvGrpSpPr/>
        <p:nvPr/>
      </p:nvGrpSpPr>
      <p:grpSpPr>
        <a:xfrm>
          <a:off x="0" y="0"/>
          <a:ext cx="0" cy="0"/>
          <a:chOff x="0" y="0"/>
          <a:chExt cx="0" cy="0"/>
        </a:xfrm>
      </p:grpSpPr>
      <p:sp>
        <p:nvSpPr>
          <p:cNvPr id="25" name="Shape 25"/>
          <p:cNvSpPr txBox="1">
            <a:spLocks noGrp="1"/>
          </p:cNvSpPr>
          <p:nvPr>
            <p:ph type="subTitle" idx="1"/>
          </p:nvPr>
        </p:nvSpPr>
        <p:spPr>
          <a:xfrm>
            <a:off x="311700" y="1005325"/>
            <a:ext cx="7508700" cy="357000"/>
          </a:xfrm>
          <a:prstGeom prst="rect">
            <a:avLst/>
          </a:prstGeom>
          <a:noFill/>
          <a:ln>
            <a:noFill/>
          </a:ln>
        </p:spPr>
        <p:txBody>
          <a:bodyPr lIns="91425" tIns="91425" rIns="91425" bIns="91425" anchor="t" anchorCtr="0"/>
          <a:lstStyle>
            <a:lvl1pPr marL="0" marR="0" lvl="0" indent="0"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1pPr>
            <a:lvl2pPr marL="457200" marR="0" lvl="1" indent="0" rtl="0">
              <a:lnSpc>
                <a:spcPct val="100000"/>
              </a:lnSpc>
              <a:spcBef>
                <a:spcPts val="0"/>
              </a:spcBef>
              <a:spcAft>
                <a:spcPts val="0"/>
              </a:spcAft>
              <a:buClr>
                <a:srgbClr val="000000"/>
              </a:buClr>
              <a:buFont typeface="Arial"/>
              <a:buNone/>
              <a:defRPr b="1" i="0" u="none" strike="noStrike" cap="none">
                <a:solidFill>
                  <a:srgbClr val="000000"/>
                </a:solidFill>
                <a:latin typeface="Arial"/>
                <a:ea typeface="Arial"/>
                <a:cs typeface="Arial"/>
                <a:sym typeface="Arial"/>
              </a:defRPr>
            </a:lvl2pPr>
            <a:lvl3pPr marL="914400" marR="0" lvl="2" indent="0" rtl="0">
              <a:lnSpc>
                <a:spcPct val="100000"/>
              </a:lnSpc>
              <a:spcBef>
                <a:spcPts val="0"/>
              </a:spcBef>
              <a:spcAft>
                <a:spcPts val="0"/>
              </a:spcAft>
              <a:buClr>
                <a:srgbClr val="000000"/>
              </a:buClr>
              <a:buFont typeface="Arial"/>
              <a:buNone/>
              <a:defRPr b="1" i="0" u="none" strike="noStrike" cap="none">
                <a:solidFill>
                  <a:srgbClr val="000000"/>
                </a:solidFill>
                <a:latin typeface="Arial"/>
                <a:ea typeface="Arial"/>
                <a:cs typeface="Arial"/>
                <a:sym typeface="Arial"/>
              </a:defRPr>
            </a:lvl3pPr>
            <a:lvl4pPr marL="1371600" marR="0" lvl="3" indent="0" rtl="0">
              <a:lnSpc>
                <a:spcPct val="100000"/>
              </a:lnSpc>
              <a:spcBef>
                <a:spcPts val="0"/>
              </a:spcBef>
              <a:spcAft>
                <a:spcPts val="0"/>
              </a:spcAft>
              <a:buClr>
                <a:srgbClr val="000000"/>
              </a:buClr>
              <a:buFont typeface="Arial"/>
              <a:buNone/>
              <a:defRPr b="1" i="0" u="none" strike="noStrike" cap="none">
                <a:solidFill>
                  <a:srgbClr val="000000"/>
                </a:solidFill>
                <a:latin typeface="Arial"/>
                <a:ea typeface="Arial"/>
                <a:cs typeface="Arial"/>
                <a:sym typeface="Arial"/>
              </a:defRPr>
            </a:lvl4pPr>
            <a:lvl5pPr marL="1828800" marR="0" lvl="4" indent="0" rtl="0">
              <a:lnSpc>
                <a:spcPct val="100000"/>
              </a:lnSpc>
              <a:spcBef>
                <a:spcPts val="0"/>
              </a:spcBef>
              <a:spcAft>
                <a:spcPts val="0"/>
              </a:spcAft>
              <a:buClr>
                <a:srgbClr val="000000"/>
              </a:buClr>
              <a:buFont typeface="Arial"/>
              <a:buNone/>
              <a:defRPr b="1" i="0" u="none" strike="noStrike" cap="none">
                <a:solidFill>
                  <a:srgbClr val="000000"/>
                </a:solidFill>
                <a:latin typeface="Arial"/>
                <a:ea typeface="Arial"/>
                <a:cs typeface="Arial"/>
                <a:sym typeface="Arial"/>
              </a:defRPr>
            </a:lvl5pPr>
            <a:lvl6pPr marL="2286000" marR="0" lvl="5" indent="0" rtl="0">
              <a:lnSpc>
                <a:spcPct val="100000"/>
              </a:lnSpc>
              <a:spcBef>
                <a:spcPts val="0"/>
              </a:spcBef>
              <a:spcAft>
                <a:spcPts val="0"/>
              </a:spcAft>
              <a:buClr>
                <a:srgbClr val="000000"/>
              </a:buClr>
              <a:buFont typeface="Arial"/>
              <a:buNone/>
              <a:defRPr b="1" i="0" u="none" strike="noStrike" cap="none">
                <a:solidFill>
                  <a:srgbClr val="000000"/>
                </a:solidFill>
                <a:latin typeface="Arial"/>
                <a:ea typeface="Arial"/>
                <a:cs typeface="Arial"/>
                <a:sym typeface="Arial"/>
              </a:defRPr>
            </a:lvl6pPr>
            <a:lvl7pPr marL="2743200" marR="0" lvl="6" indent="0" rtl="0">
              <a:lnSpc>
                <a:spcPct val="100000"/>
              </a:lnSpc>
              <a:spcBef>
                <a:spcPts val="0"/>
              </a:spcBef>
              <a:spcAft>
                <a:spcPts val="0"/>
              </a:spcAft>
              <a:buClr>
                <a:srgbClr val="000000"/>
              </a:buClr>
              <a:buFont typeface="Arial"/>
              <a:buNone/>
              <a:defRPr b="1" i="0" u="none" strike="noStrike" cap="none">
                <a:solidFill>
                  <a:srgbClr val="000000"/>
                </a:solidFill>
                <a:latin typeface="Arial"/>
                <a:ea typeface="Arial"/>
                <a:cs typeface="Arial"/>
                <a:sym typeface="Arial"/>
              </a:defRPr>
            </a:lvl7pPr>
            <a:lvl8pPr marL="3200400" marR="0" lvl="7" indent="0" rtl="0">
              <a:lnSpc>
                <a:spcPct val="100000"/>
              </a:lnSpc>
              <a:spcBef>
                <a:spcPts val="0"/>
              </a:spcBef>
              <a:spcAft>
                <a:spcPts val="0"/>
              </a:spcAft>
              <a:buClr>
                <a:srgbClr val="000000"/>
              </a:buClr>
              <a:buFont typeface="Arial"/>
              <a:buNone/>
              <a:defRPr b="1" i="0" u="none" strike="noStrike" cap="none">
                <a:solidFill>
                  <a:srgbClr val="000000"/>
                </a:solidFill>
                <a:latin typeface="Arial"/>
                <a:ea typeface="Arial"/>
                <a:cs typeface="Arial"/>
                <a:sym typeface="Arial"/>
              </a:defRPr>
            </a:lvl8pPr>
            <a:lvl9pPr marL="3657600" marR="0" lvl="8" indent="0" rtl="0">
              <a:lnSpc>
                <a:spcPct val="100000"/>
              </a:lnSpc>
              <a:spcBef>
                <a:spcPts val="0"/>
              </a:spcBef>
              <a:spcAft>
                <a:spcPts val="0"/>
              </a:spcAft>
              <a:buClr>
                <a:srgbClr val="000000"/>
              </a:buClr>
              <a:buFont typeface="Arial"/>
              <a:buNone/>
              <a:defRPr b="1" i="0" u="none" strike="noStrike" cap="none">
                <a:solidFill>
                  <a:srgbClr val="000000"/>
                </a:solidFill>
                <a:latin typeface="Arial"/>
                <a:ea typeface="Arial"/>
                <a:cs typeface="Arial"/>
                <a:sym typeface="Arial"/>
              </a:defRPr>
            </a:lvl9pPr>
          </a:lstStyle>
          <a:p>
            <a:r>
              <a:rPr lang="en-US"/>
              <a:t>Click to edit Master subtitle style</a:t>
            </a:r>
            <a:endParaRPr/>
          </a:p>
        </p:txBody>
      </p:sp>
      <p:sp>
        <p:nvSpPr>
          <p:cNvPr id="26" name="Shape 26"/>
          <p:cNvSpPr txBox="1">
            <a:spLocks noGrp="1"/>
          </p:cNvSpPr>
          <p:nvPr>
            <p:ph type="title"/>
          </p:nvPr>
        </p:nvSpPr>
        <p:spPr>
          <a:xfrm>
            <a:off x="311700" y="1130825"/>
            <a:ext cx="8520600" cy="572700"/>
          </a:xfrm>
          <a:prstGeom prst="rect">
            <a:avLst/>
          </a:prstGeom>
        </p:spPr>
        <p:txBody>
          <a:bodyPr lIns="91425" tIns="91425" rIns="91425" bIns="91425" anchor="t" anchorCtr="0"/>
          <a:lstStyle>
            <a:lvl1pPr lvl="0" rtl="0">
              <a:spcBef>
                <a:spcPts val="0"/>
              </a:spcBef>
              <a:buNone/>
              <a:defRPr sz="7200"/>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r>
              <a:rPr lang="en-US"/>
              <a:t>Click to edit Master title style</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all out plus image">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218900" y="228975"/>
            <a:ext cx="1860300" cy="2339100"/>
          </a:xfrm>
          <a:prstGeom prst="rect">
            <a:avLst/>
          </a:prstGeom>
        </p:spPr>
        <p:txBody>
          <a:bodyPr lIns="91425" tIns="91425" rIns="91425" bIns="91425" anchor="t" anchorCtr="0"/>
          <a:lstStyle>
            <a:lvl1pPr lvl="0">
              <a:spcBef>
                <a:spcPts val="0"/>
              </a:spcBef>
              <a:buNone/>
              <a:defRPr sz="1800"/>
            </a:lvl1pPr>
            <a:lvl2pPr lvl="1">
              <a:spcBef>
                <a:spcPts val="0"/>
              </a:spcBef>
              <a:buNone/>
              <a:defRPr sz="1800"/>
            </a:lvl2pPr>
            <a:lvl3pPr lvl="2">
              <a:spcBef>
                <a:spcPts val="0"/>
              </a:spcBef>
              <a:buNone/>
              <a:defRPr sz="1800"/>
            </a:lvl3pPr>
            <a:lvl4pPr lvl="3">
              <a:spcBef>
                <a:spcPts val="0"/>
              </a:spcBef>
              <a:buNone/>
              <a:defRPr sz="1800"/>
            </a:lvl4pPr>
            <a:lvl5pPr lvl="4">
              <a:spcBef>
                <a:spcPts val="0"/>
              </a:spcBef>
              <a:buNone/>
              <a:defRPr sz="1800"/>
            </a:lvl5pPr>
            <a:lvl6pPr lvl="5">
              <a:spcBef>
                <a:spcPts val="0"/>
              </a:spcBef>
              <a:buNone/>
              <a:defRPr sz="1800"/>
            </a:lvl6pPr>
            <a:lvl7pPr lvl="6">
              <a:spcBef>
                <a:spcPts val="0"/>
              </a:spcBef>
              <a:buNone/>
              <a:defRPr sz="1800"/>
            </a:lvl7pPr>
            <a:lvl8pPr lvl="7">
              <a:spcBef>
                <a:spcPts val="0"/>
              </a:spcBef>
              <a:buNone/>
              <a:defRPr sz="1800"/>
            </a:lvl8pPr>
            <a:lvl9pPr lvl="8">
              <a:spcBef>
                <a:spcPts val="0"/>
              </a:spcBef>
              <a:buNone/>
              <a:defRPr sz="1800"/>
            </a:lvl9pPr>
          </a:lstStyle>
          <a:p>
            <a:r>
              <a:rPr lang="en-US"/>
              <a:t>Click to edit Master title style</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29"/>
        <p:cNvGrpSpPr/>
        <p:nvPr/>
      </p:nvGrpSpPr>
      <p:grpSpPr>
        <a:xfrm>
          <a:off x="0" y="0"/>
          <a:ext cx="0" cy="0"/>
          <a:chOff x="0" y="0"/>
          <a:chExt cx="0" cy="0"/>
        </a:xfrm>
      </p:grpSpPr>
      <p:sp>
        <p:nvSpPr>
          <p:cNvPr id="30" name="Shape 30"/>
          <p:cNvSpPr/>
          <p:nvPr/>
        </p:nvSpPr>
        <p:spPr>
          <a:xfrm>
            <a:off x="4572000" y="-134650"/>
            <a:ext cx="4572000" cy="5277900"/>
          </a:xfrm>
          <a:prstGeom prst="rect">
            <a:avLst/>
          </a:pr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1" name="Shape 31"/>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Arial"/>
              <a:buNone/>
              <a:defRPr sz="4200" b="1" i="0" u="none" strike="noStrike" cap="none">
                <a:solidFill>
                  <a:schemeClr val="dk1"/>
                </a:solidFill>
                <a:latin typeface="Arial"/>
                <a:ea typeface="Arial"/>
                <a:cs typeface="Arial"/>
                <a:sym typeface="Arial"/>
              </a:defRPr>
            </a:lvl1pPr>
            <a:lvl2pPr lvl="1" indent="0" algn="ctr">
              <a:spcBef>
                <a:spcPts val="0"/>
              </a:spcBef>
              <a:buClr>
                <a:schemeClr val="dk1"/>
              </a:buClr>
              <a:buFont typeface="Arial"/>
              <a:buNone/>
              <a:defRPr sz="4200" b="1">
                <a:solidFill>
                  <a:schemeClr val="dk1"/>
                </a:solidFill>
              </a:defRPr>
            </a:lvl2pPr>
            <a:lvl3pPr lvl="2" indent="0" algn="ctr">
              <a:spcBef>
                <a:spcPts val="0"/>
              </a:spcBef>
              <a:buClr>
                <a:schemeClr val="dk1"/>
              </a:buClr>
              <a:buFont typeface="Arial"/>
              <a:buNone/>
              <a:defRPr sz="4200" b="1">
                <a:solidFill>
                  <a:schemeClr val="dk1"/>
                </a:solidFill>
              </a:defRPr>
            </a:lvl3pPr>
            <a:lvl4pPr lvl="3" indent="0" algn="ctr">
              <a:spcBef>
                <a:spcPts val="0"/>
              </a:spcBef>
              <a:buClr>
                <a:schemeClr val="dk1"/>
              </a:buClr>
              <a:buFont typeface="Arial"/>
              <a:buNone/>
              <a:defRPr sz="4200" b="1">
                <a:solidFill>
                  <a:schemeClr val="dk1"/>
                </a:solidFill>
              </a:defRPr>
            </a:lvl4pPr>
            <a:lvl5pPr lvl="4" indent="0" algn="ctr">
              <a:spcBef>
                <a:spcPts val="0"/>
              </a:spcBef>
              <a:buClr>
                <a:schemeClr val="dk1"/>
              </a:buClr>
              <a:buFont typeface="Arial"/>
              <a:buNone/>
              <a:defRPr sz="4200" b="1">
                <a:solidFill>
                  <a:schemeClr val="dk1"/>
                </a:solidFill>
              </a:defRPr>
            </a:lvl5pPr>
            <a:lvl6pPr lvl="5" indent="0" algn="ctr">
              <a:spcBef>
                <a:spcPts val="0"/>
              </a:spcBef>
              <a:buClr>
                <a:schemeClr val="dk1"/>
              </a:buClr>
              <a:buFont typeface="Arial"/>
              <a:buNone/>
              <a:defRPr sz="4200" b="1">
                <a:solidFill>
                  <a:schemeClr val="dk1"/>
                </a:solidFill>
              </a:defRPr>
            </a:lvl6pPr>
            <a:lvl7pPr lvl="6" indent="0" algn="ctr">
              <a:spcBef>
                <a:spcPts val="0"/>
              </a:spcBef>
              <a:buClr>
                <a:schemeClr val="dk1"/>
              </a:buClr>
              <a:buFont typeface="Arial"/>
              <a:buNone/>
              <a:defRPr sz="4200" b="1">
                <a:solidFill>
                  <a:schemeClr val="dk1"/>
                </a:solidFill>
              </a:defRPr>
            </a:lvl7pPr>
            <a:lvl8pPr lvl="7" indent="0" algn="ctr">
              <a:spcBef>
                <a:spcPts val="0"/>
              </a:spcBef>
              <a:buClr>
                <a:schemeClr val="dk1"/>
              </a:buClr>
              <a:buFont typeface="Arial"/>
              <a:buNone/>
              <a:defRPr sz="4200" b="1">
                <a:solidFill>
                  <a:schemeClr val="dk1"/>
                </a:solidFill>
              </a:defRPr>
            </a:lvl8pPr>
            <a:lvl9pPr lvl="8" indent="0" algn="ctr">
              <a:spcBef>
                <a:spcPts val="0"/>
              </a:spcBef>
              <a:buClr>
                <a:schemeClr val="dk1"/>
              </a:buClr>
              <a:buFont typeface="Arial"/>
              <a:buNone/>
              <a:defRPr sz="4200" b="1">
                <a:solidFill>
                  <a:schemeClr val="dk1"/>
                </a:solidFill>
              </a:defRPr>
            </a:lvl9pPr>
          </a:lstStyle>
          <a:p>
            <a:r>
              <a:rPr lang="en-US"/>
              <a:t>Click to edit Master title style</a:t>
            </a:r>
            <a:endParaRPr/>
          </a:p>
        </p:txBody>
      </p:sp>
      <p:sp>
        <p:nvSpPr>
          <p:cNvPr id="32" name="Shape 32"/>
          <p:cNvSpPr txBox="1">
            <a:spLocks noGrp="1"/>
          </p:cNvSpPr>
          <p:nvPr>
            <p:ph type="subTitle" idx="1"/>
          </p:nvPr>
        </p:nvSpPr>
        <p:spPr>
          <a:xfrm>
            <a:off x="265500" y="2803075"/>
            <a:ext cx="4045200" cy="12351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100" b="0" i="0" u="none" strike="noStrike" cap="none">
                <a:solidFill>
                  <a:srgbClr val="000000"/>
                </a:solidFill>
                <a:latin typeface="Arial"/>
                <a:ea typeface="Arial"/>
                <a:cs typeface="Arial"/>
                <a:sym typeface="Arial"/>
              </a:defRPr>
            </a:lvl1pPr>
            <a:lvl2pPr marL="457200" marR="0" lvl="1" indent="0" algn="ctr" rtl="0">
              <a:lnSpc>
                <a:spcPct val="100000"/>
              </a:lnSpc>
              <a:spcBef>
                <a:spcPts val="0"/>
              </a:spcBef>
              <a:spcAft>
                <a:spcPts val="0"/>
              </a:spcAft>
              <a:buClr>
                <a:srgbClr val="000000"/>
              </a:buClr>
              <a:buFont typeface="Arial"/>
              <a:buNone/>
              <a:defRPr sz="2100" b="0" i="0" u="none" strike="noStrike" cap="none">
                <a:solidFill>
                  <a:srgbClr val="000000"/>
                </a:solidFill>
                <a:latin typeface="Arial"/>
                <a:ea typeface="Arial"/>
                <a:cs typeface="Arial"/>
                <a:sym typeface="Arial"/>
              </a:defRPr>
            </a:lvl2pPr>
            <a:lvl3pPr marL="914400" marR="0" lvl="2" indent="0" algn="ctr" rtl="0">
              <a:lnSpc>
                <a:spcPct val="100000"/>
              </a:lnSpc>
              <a:spcBef>
                <a:spcPts val="0"/>
              </a:spcBef>
              <a:spcAft>
                <a:spcPts val="0"/>
              </a:spcAft>
              <a:buClr>
                <a:srgbClr val="000000"/>
              </a:buClr>
              <a:buFont typeface="Arial"/>
              <a:buNone/>
              <a:defRPr sz="2100" b="0" i="0" u="none" strike="noStrike" cap="none">
                <a:solidFill>
                  <a:srgbClr val="000000"/>
                </a:solidFill>
                <a:latin typeface="Arial"/>
                <a:ea typeface="Arial"/>
                <a:cs typeface="Arial"/>
                <a:sym typeface="Arial"/>
              </a:defRPr>
            </a:lvl3pPr>
            <a:lvl4pPr marL="1371600" marR="0" lvl="3" indent="0" algn="ctr" rtl="0">
              <a:lnSpc>
                <a:spcPct val="100000"/>
              </a:lnSpc>
              <a:spcBef>
                <a:spcPts val="0"/>
              </a:spcBef>
              <a:spcAft>
                <a:spcPts val="0"/>
              </a:spcAft>
              <a:buClr>
                <a:srgbClr val="000000"/>
              </a:buClr>
              <a:buFont typeface="Arial"/>
              <a:buNone/>
              <a:defRPr sz="2100" b="0" i="0" u="none" strike="noStrike" cap="none">
                <a:solidFill>
                  <a:srgbClr val="000000"/>
                </a:solidFill>
                <a:latin typeface="Arial"/>
                <a:ea typeface="Arial"/>
                <a:cs typeface="Arial"/>
                <a:sym typeface="Arial"/>
              </a:defRPr>
            </a:lvl4pPr>
            <a:lvl5pPr marL="1828800" marR="0" lvl="4" indent="0" algn="ctr" rtl="0">
              <a:lnSpc>
                <a:spcPct val="100000"/>
              </a:lnSpc>
              <a:spcBef>
                <a:spcPts val="0"/>
              </a:spcBef>
              <a:spcAft>
                <a:spcPts val="0"/>
              </a:spcAft>
              <a:buClr>
                <a:srgbClr val="000000"/>
              </a:buClr>
              <a:buFont typeface="Arial"/>
              <a:buNone/>
              <a:defRPr sz="2100" b="0" i="0" u="none" strike="noStrike" cap="none">
                <a:solidFill>
                  <a:srgbClr val="000000"/>
                </a:solidFill>
                <a:latin typeface="Arial"/>
                <a:ea typeface="Arial"/>
                <a:cs typeface="Arial"/>
                <a:sym typeface="Arial"/>
              </a:defRPr>
            </a:lvl5pPr>
            <a:lvl6pPr marL="2286000" marR="0" lvl="5" indent="0" algn="ctr" rtl="0">
              <a:lnSpc>
                <a:spcPct val="100000"/>
              </a:lnSpc>
              <a:spcBef>
                <a:spcPts val="0"/>
              </a:spcBef>
              <a:spcAft>
                <a:spcPts val="0"/>
              </a:spcAft>
              <a:buClr>
                <a:srgbClr val="000000"/>
              </a:buClr>
              <a:buFont typeface="Arial"/>
              <a:buNone/>
              <a:defRPr sz="2100" b="0" i="0" u="none" strike="noStrike" cap="none">
                <a:solidFill>
                  <a:srgbClr val="000000"/>
                </a:solidFill>
                <a:latin typeface="Arial"/>
                <a:ea typeface="Arial"/>
                <a:cs typeface="Arial"/>
                <a:sym typeface="Arial"/>
              </a:defRPr>
            </a:lvl6pPr>
            <a:lvl7pPr marL="2743200" marR="0" lvl="6" indent="0" algn="ctr" rtl="0">
              <a:lnSpc>
                <a:spcPct val="100000"/>
              </a:lnSpc>
              <a:spcBef>
                <a:spcPts val="0"/>
              </a:spcBef>
              <a:spcAft>
                <a:spcPts val="0"/>
              </a:spcAft>
              <a:buClr>
                <a:srgbClr val="000000"/>
              </a:buClr>
              <a:buFont typeface="Arial"/>
              <a:buNone/>
              <a:defRPr sz="2100" b="0" i="0" u="none" strike="noStrike" cap="none">
                <a:solidFill>
                  <a:srgbClr val="000000"/>
                </a:solidFill>
                <a:latin typeface="Arial"/>
                <a:ea typeface="Arial"/>
                <a:cs typeface="Arial"/>
                <a:sym typeface="Arial"/>
              </a:defRPr>
            </a:lvl7pPr>
            <a:lvl8pPr marL="3200400" marR="0" lvl="7" indent="0" algn="ctr" rtl="0">
              <a:lnSpc>
                <a:spcPct val="100000"/>
              </a:lnSpc>
              <a:spcBef>
                <a:spcPts val="0"/>
              </a:spcBef>
              <a:spcAft>
                <a:spcPts val="0"/>
              </a:spcAft>
              <a:buClr>
                <a:srgbClr val="000000"/>
              </a:buClr>
              <a:buFont typeface="Arial"/>
              <a:buNone/>
              <a:defRPr sz="2100" b="0" i="0" u="none" strike="noStrike" cap="none">
                <a:solidFill>
                  <a:srgbClr val="000000"/>
                </a:solidFill>
                <a:latin typeface="Arial"/>
                <a:ea typeface="Arial"/>
                <a:cs typeface="Arial"/>
                <a:sym typeface="Arial"/>
              </a:defRPr>
            </a:lvl8pPr>
            <a:lvl9pPr marL="3657600" marR="0" lvl="8" indent="0" algn="ctr" rtl="0">
              <a:lnSpc>
                <a:spcPct val="100000"/>
              </a:lnSpc>
              <a:spcBef>
                <a:spcPts val="0"/>
              </a:spcBef>
              <a:spcAft>
                <a:spcPts val="0"/>
              </a:spcAft>
              <a:buClr>
                <a:srgbClr val="000000"/>
              </a:buClr>
              <a:buFont typeface="Arial"/>
              <a:buNone/>
              <a:defRPr sz="2100" b="0" i="0" u="none" strike="noStrike" cap="none">
                <a:solidFill>
                  <a:srgbClr val="000000"/>
                </a:solidFill>
                <a:latin typeface="Arial"/>
                <a:ea typeface="Arial"/>
                <a:cs typeface="Arial"/>
                <a:sym typeface="Arial"/>
              </a:defRPr>
            </a:lvl9pPr>
          </a:lstStyle>
          <a:p>
            <a:r>
              <a:rPr lang="en-US"/>
              <a:t>Click to edit Master subtitle style</a:t>
            </a:r>
            <a:endParaRPr/>
          </a:p>
        </p:txBody>
      </p:sp>
      <p:sp>
        <p:nvSpPr>
          <p:cNvPr id="33" name="Shape 33"/>
          <p:cNvSpPr txBox="1">
            <a:spLocks noGrp="1"/>
          </p:cNvSpPr>
          <p:nvPr>
            <p:ph type="body" idx="2"/>
          </p:nvPr>
        </p:nvSpPr>
        <p:spPr>
          <a:xfrm>
            <a:off x="4939500" y="724075"/>
            <a:ext cx="3837000" cy="3695100"/>
          </a:xfrm>
          <a:prstGeom prst="rect">
            <a:avLst/>
          </a:prstGeom>
          <a:noFill/>
          <a:ln>
            <a:noFill/>
          </a:ln>
        </p:spPr>
        <p:txBody>
          <a:bodyPr lIns="91425" tIns="91425" rIns="91425" bIns="91425" anchor="ctr" anchorCtr="0"/>
          <a:lstStyle>
            <a:lvl1pPr marL="0" marR="0" lvl="0" indent="0" algn="l" rtl="0">
              <a:lnSpc>
                <a:spcPct val="115000"/>
              </a:lnSpc>
              <a:spcBef>
                <a:spcPts val="0"/>
              </a:spcBef>
              <a:spcAft>
                <a:spcPts val="1600"/>
              </a:spcAft>
              <a:buClr>
                <a:srgbClr val="000000"/>
              </a:buClr>
              <a:buFont typeface="Arial"/>
              <a:buNone/>
              <a:defRPr sz="1800" b="0" i="0" u="none" strike="noStrike" cap="none">
                <a:solidFill>
                  <a:srgbClr val="000000"/>
                </a:solidFill>
                <a:latin typeface="Arial"/>
                <a:ea typeface="Arial"/>
                <a:cs typeface="Arial"/>
                <a:sym typeface="Arial"/>
              </a:defRPr>
            </a:lvl1pPr>
            <a:lvl2pPr marL="457200" marR="0" lvl="1"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9pPr>
          </a:lstStyle>
          <a:p>
            <a:pPr lvl="0"/>
            <a:r>
              <a:rPr lang="en-US"/>
              <a:t>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ustom Layout 2">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buNone/>
              <a:defRPr sz="3600"/>
            </a:lvl1pPr>
            <a:lvl2pPr lvl="1">
              <a:spcBef>
                <a:spcPts val="0"/>
              </a:spcBef>
              <a:buNone/>
              <a:defRPr sz="3600"/>
            </a:lvl2pPr>
            <a:lvl3pPr lvl="2">
              <a:spcBef>
                <a:spcPts val="0"/>
              </a:spcBef>
              <a:buNone/>
              <a:defRPr sz="3600"/>
            </a:lvl3pPr>
            <a:lvl4pPr lvl="3">
              <a:spcBef>
                <a:spcPts val="0"/>
              </a:spcBef>
              <a:buNone/>
              <a:defRPr sz="3600"/>
            </a:lvl4pPr>
            <a:lvl5pPr lvl="4">
              <a:spcBef>
                <a:spcPts val="0"/>
              </a:spcBef>
              <a:buNone/>
              <a:defRPr sz="3600"/>
            </a:lvl5pPr>
            <a:lvl6pPr lvl="5">
              <a:spcBef>
                <a:spcPts val="0"/>
              </a:spcBef>
              <a:buNone/>
              <a:defRPr sz="3600"/>
            </a:lvl6pPr>
            <a:lvl7pPr lvl="6">
              <a:spcBef>
                <a:spcPts val="0"/>
              </a:spcBef>
              <a:buNone/>
              <a:defRPr sz="3600"/>
            </a:lvl7pPr>
            <a:lvl8pPr lvl="7">
              <a:spcBef>
                <a:spcPts val="0"/>
              </a:spcBef>
              <a:buNone/>
              <a:defRPr sz="3600"/>
            </a:lvl8pPr>
            <a:lvl9pPr lvl="8">
              <a:spcBef>
                <a:spcPts val="0"/>
              </a:spcBef>
              <a:buNone/>
              <a:defRPr sz="3600"/>
            </a:lvl9pPr>
          </a:lstStyle>
          <a:p>
            <a:r>
              <a:rPr lang="en-US"/>
              <a:t>Click to edit Master title style</a:t>
            </a:r>
            <a:endParaRPr/>
          </a:p>
        </p:txBody>
      </p:sp>
      <p:sp>
        <p:nvSpPr>
          <p:cNvPr id="36" name="Shape 36"/>
          <p:cNvSpPr/>
          <p:nvPr/>
        </p:nvSpPr>
        <p:spPr>
          <a:xfrm>
            <a:off x="-19225" y="1760200"/>
            <a:ext cx="9163200" cy="3438600"/>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over Intro Option 2">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311700" y="1283225"/>
            <a:ext cx="8520600" cy="572700"/>
          </a:xfrm>
          <a:prstGeom prst="rect">
            <a:avLst/>
          </a:prstGeom>
          <a:noFill/>
          <a:ln>
            <a:noFill/>
          </a:ln>
        </p:spPr>
        <p:txBody>
          <a:bodyPr lIns="91425" tIns="91425" rIns="91425" bIns="91425" anchor="t" anchorCtr="0"/>
          <a:lstStyle>
            <a:lvl1pPr marL="0" marR="0" lvl="0" indent="0" rtl="0">
              <a:lnSpc>
                <a:spcPct val="100000"/>
              </a:lnSpc>
              <a:spcBef>
                <a:spcPts val="0"/>
              </a:spcBef>
              <a:spcAft>
                <a:spcPts val="0"/>
              </a:spcAft>
              <a:buClr>
                <a:schemeClr val="dk1"/>
              </a:buClr>
              <a:buFont typeface="Arial"/>
              <a:buNone/>
              <a:defRPr sz="7200" b="1" i="0" u="none" strike="noStrike" cap="none">
                <a:solidFill>
                  <a:schemeClr val="dk1"/>
                </a:solidFill>
                <a:latin typeface="Arial"/>
                <a:ea typeface="Arial"/>
                <a:cs typeface="Arial"/>
                <a:sym typeface="Arial"/>
              </a:defRPr>
            </a:lvl1pPr>
            <a:lvl2pPr lvl="1" indent="0" rtl="0">
              <a:spcBef>
                <a:spcPts val="0"/>
              </a:spcBef>
              <a:buClr>
                <a:schemeClr val="dk1"/>
              </a:buClr>
              <a:buFont typeface="Arial"/>
              <a:buNone/>
              <a:defRPr sz="2800" b="1">
                <a:solidFill>
                  <a:schemeClr val="dk1"/>
                </a:solidFill>
              </a:defRPr>
            </a:lvl2pPr>
            <a:lvl3pPr lvl="2" indent="0" rtl="0">
              <a:spcBef>
                <a:spcPts val="0"/>
              </a:spcBef>
              <a:buClr>
                <a:schemeClr val="dk1"/>
              </a:buClr>
              <a:buFont typeface="Arial"/>
              <a:buNone/>
              <a:defRPr sz="2800" b="1">
                <a:solidFill>
                  <a:schemeClr val="dk1"/>
                </a:solidFill>
              </a:defRPr>
            </a:lvl3pPr>
            <a:lvl4pPr lvl="3" indent="0" rtl="0">
              <a:spcBef>
                <a:spcPts val="0"/>
              </a:spcBef>
              <a:buClr>
                <a:schemeClr val="dk1"/>
              </a:buClr>
              <a:buFont typeface="Arial"/>
              <a:buNone/>
              <a:defRPr sz="2800" b="1">
                <a:solidFill>
                  <a:schemeClr val="dk1"/>
                </a:solidFill>
              </a:defRPr>
            </a:lvl4pPr>
            <a:lvl5pPr lvl="4" indent="0" rtl="0">
              <a:spcBef>
                <a:spcPts val="0"/>
              </a:spcBef>
              <a:buClr>
                <a:schemeClr val="dk1"/>
              </a:buClr>
              <a:buFont typeface="Arial"/>
              <a:buNone/>
              <a:defRPr sz="2800" b="1">
                <a:solidFill>
                  <a:schemeClr val="dk1"/>
                </a:solidFill>
              </a:defRPr>
            </a:lvl5pPr>
            <a:lvl6pPr lvl="5" indent="0" rtl="0">
              <a:spcBef>
                <a:spcPts val="0"/>
              </a:spcBef>
              <a:buClr>
                <a:schemeClr val="dk1"/>
              </a:buClr>
              <a:buFont typeface="Arial"/>
              <a:buNone/>
              <a:defRPr sz="2800" b="1">
                <a:solidFill>
                  <a:schemeClr val="dk1"/>
                </a:solidFill>
              </a:defRPr>
            </a:lvl6pPr>
            <a:lvl7pPr lvl="6" indent="0" rtl="0">
              <a:spcBef>
                <a:spcPts val="0"/>
              </a:spcBef>
              <a:buClr>
                <a:schemeClr val="dk1"/>
              </a:buClr>
              <a:buFont typeface="Arial"/>
              <a:buNone/>
              <a:defRPr sz="2800" b="1">
                <a:solidFill>
                  <a:schemeClr val="dk1"/>
                </a:solidFill>
              </a:defRPr>
            </a:lvl7pPr>
            <a:lvl8pPr lvl="7" indent="0" rtl="0">
              <a:spcBef>
                <a:spcPts val="0"/>
              </a:spcBef>
              <a:buClr>
                <a:schemeClr val="dk1"/>
              </a:buClr>
              <a:buFont typeface="Arial"/>
              <a:buNone/>
              <a:defRPr sz="2800" b="1">
                <a:solidFill>
                  <a:schemeClr val="dk1"/>
                </a:solidFill>
              </a:defRPr>
            </a:lvl8pPr>
            <a:lvl9pPr lvl="8" indent="0" rtl="0">
              <a:spcBef>
                <a:spcPts val="0"/>
              </a:spcBef>
              <a:buClr>
                <a:schemeClr val="dk1"/>
              </a:buClr>
              <a:buFont typeface="Arial"/>
              <a:buNone/>
              <a:defRPr sz="2800" b="1">
                <a:solidFill>
                  <a:schemeClr val="dk1"/>
                </a:solidFill>
              </a:defRPr>
            </a:lvl9pPr>
          </a:lstStyle>
          <a:p>
            <a:r>
              <a:rPr lang="en-US"/>
              <a:t>Click to edit Master title style</a:t>
            </a:r>
            <a:endParaRPr/>
          </a:p>
        </p:txBody>
      </p:sp>
      <p:sp>
        <p:nvSpPr>
          <p:cNvPr id="39" name="Shape 39"/>
          <p:cNvSpPr txBox="1">
            <a:spLocks noGrp="1"/>
          </p:cNvSpPr>
          <p:nvPr>
            <p:ph type="subTitle" idx="1"/>
          </p:nvPr>
        </p:nvSpPr>
        <p:spPr>
          <a:xfrm>
            <a:off x="436825" y="1005325"/>
            <a:ext cx="7508700" cy="357000"/>
          </a:xfrm>
          <a:prstGeom prst="rect">
            <a:avLst/>
          </a:prstGeom>
          <a:noFill/>
          <a:ln>
            <a:noFill/>
          </a:ln>
        </p:spPr>
        <p:txBody>
          <a:bodyPr lIns="91425" tIns="91425" rIns="91425" bIns="91425" anchor="b" anchorCtr="0"/>
          <a:lstStyle>
            <a:lvl1pPr marL="0" marR="0" lvl="0" indent="0"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1pPr>
            <a:lvl2pPr marL="457200" marR="0" lvl="1" indent="0"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2pPr>
            <a:lvl3pPr marL="914400" marR="0" lvl="2" indent="0"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3pPr>
            <a:lvl4pPr marL="1371600" marR="0" lvl="3" indent="0"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4pPr>
            <a:lvl5pPr marL="1828800" marR="0" lvl="4" indent="0"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5pPr>
            <a:lvl6pPr marL="2286000" marR="0" lvl="5" indent="0"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6pPr>
            <a:lvl7pPr marL="2743200" marR="0" lvl="6" indent="0"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7pPr>
            <a:lvl8pPr marL="3200400" marR="0" lvl="7" indent="0"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8pPr>
            <a:lvl9pPr marL="3657600" marR="0" lvl="8" indent="0"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9pPr>
          </a:lstStyle>
          <a:p>
            <a:r>
              <a:rPr lang="en-US"/>
              <a:t>Click to edit Master subtitle style</a:t>
            </a:r>
            <a:endParaRPr/>
          </a:p>
        </p:txBody>
      </p:sp>
      <p:pic>
        <p:nvPicPr>
          <p:cNvPr id="40" name="Shape 40"/>
          <p:cNvPicPr preferRelativeResize="0"/>
          <p:nvPr/>
        </p:nvPicPr>
        <p:blipFill>
          <a:blip r:embed="rId2">
            <a:extLst>
              <a:ext uri="{28A0092B-C50C-407E-A947-70E740481C1C}">
                <a14:useLocalDpi xmlns:a14="http://schemas.microsoft.com/office/drawing/2010/main" val="0"/>
              </a:ext>
            </a:extLst>
          </a:blip>
          <a:stretch>
            <a:fillRect/>
          </a:stretch>
        </p:blipFill>
        <p:spPr>
          <a:xfrm>
            <a:off x="198102" y="3799423"/>
            <a:ext cx="3403246" cy="961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8.xml"/><Relationship Id="rId7"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1"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b="1">
                <a:solidFill>
                  <a:schemeClr val="dk1"/>
                </a:solidFill>
              </a:defRPr>
            </a:lvl2pPr>
            <a:lvl3pPr lvl="2" indent="0">
              <a:spcBef>
                <a:spcPts val="0"/>
              </a:spcBef>
              <a:buClr>
                <a:schemeClr val="dk1"/>
              </a:buClr>
              <a:buFont typeface="Arial"/>
              <a:buNone/>
              <a:defRPr sz="2800" b="1">
                <a:solidFill>
                  <a:schemeClr val="dk1"/>
                </a:solidFill>
              </a:defRPr>
            </a:lvl3pPr>
            <a:lvl4pPr lvl="3" indent="0">
              <a:spcBef>
                <a:spcPts val="0"/>
              </a:spcBef>
              <a:buClr>
                <a:schemeClr val="dk1"/>
              </a:buClr>
              <a:buFont typeface="Arial"/>
              <a:buNone/>
              <a:defRPr sz="2800" b="1">
                <a:solidFill>
                  <a:schemeClr val="dk1"/>
                </a:solidFill>
              </a:defRPr>
            </a:lvl4pPr>
            <a:lvl5pPr lvl="4" indent="0">
              <a:spcBef>
                <a:spcPts val="0"/>
              </a:spcBef>
              <a:buClr>
                <a:schemeClr val="dk1"/>
              </a:buClr>
              <a:buFont typeface="Arial"/>
              <a:buNone/>
              <a:defRPr sz="2800" b="1">
                <a:solidFill>
                  <a:schemeClr val="dk1"/>
                </a:solidFill>
              </a:defRPr>
            </a:lvl5pPr>
            <a:lvl6pPr lvl="5" indent="0">
              <a:spcBef>
                <a:spcPts val="0"/>
              </a:spcBef>
              <a:buClr>
                <a:schemeClr val="dk1"/>
              </a:buClr>
              <a:buFont typeface="Arial"/>
              <a:buNone/>
              <a:defRPr sz="2800" b="1">
                <a:solidFill>
                  <a:schemeClr val="dk1"/>
                </a:solidFill>
              </a:defRPr>
            </a:lvl6pPr>
            <a:lvl7pPr lvl="6" indent="0">
              <a:spcBef>
                <a:spcPts val="0"/>
              </a:spcBef>
              <a:buClr>
                <a:schemeClr val="dk1"/>
              </a:buClr>
              <a:buFont typeface="Arial"/>
              <a:buNone/>
              <a:defRPr sz="2800" b="1">
                <a:solidFill>
                  <a:schemeClr val="dk1"/>
                </a:solidFill>
              </a:defRPr>
            </a:lvl7pPr>
            <a:lvl8pPr lvl="7" indent="0">
              <a:spcBef>
                <a:spcPts val="0"/>
              </a:spcBef>
              <a:buClr>
                <a:schemeClr val="dk1"/>
              </a:buClr>
              <a:buFont typeface="Arial"/>
              <a:buNone/>
              <a:defRPr sz="2800" b="1">
                <a:solidFill>
                  <a:schemeClr val="dk1"/>
                </a:solidFill>
              </a:defRPr>
            </a:lvl8pPr>
            <a:lvl9pPr lvl="8" indent="0">
              <a:spcBef>
                <a:spcPts val="0"/>
              </a:spcBef>
              <a:buClr>
                <a:schemeClr val="dk1"/>
              </a:buClr>
              <a:buFont typeface="Arial"/>
              <a:buNone/>
              <a:defRPr sz="2800" b="1">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rgbClr val="000000"/>
              </a:buClr>
              <a:buFont typeface="Arial"/>
              <a:buNone/>
              <a:defRPr sz="1800" b="0" i="0" u="none" strike="noStrike" cap="none">
                <a:solidFill>
                  <a:srgbClr val="000000"/>
                </a:solidFill>
                <a:latin typeface="Arial"/>
                <a:ea typeface="Arial"/>
                <a:cs typeface="Arial"/>
                <a:sym typeface="Arial"/>
              </a:defRPr>
            </a:lvl1pPr>
            <a:lvl2pPr marL="457200" marR="0" lvl="1"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1"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b="1">
                <a:solidFill>
                  <a:schemeClr val="dk1"/>
                </a:solidFill>
              </a:defRPr>
            </a:lvl2pPr>
            <a:lvl3pPr lvl="2" indent="0">
              <a:spcBef>
                <a:spcPts val="0"/>
              </a:spcBef>
              <a:buClr>
                <a:schemeClr val="dk1"/>
              </a:buClr>
              <a:buFont typeface="Arial"/>
              <a:buNone/>
              <a:defRPr sz="2800" b="1">
                <a:solidFill>
                  <a:schemeClr val="dk1"/>
                </a:solidFill>
              </a:defRPr>
            </a:lvl3pPr>
            <a:lvl4pPr lvl="3" indent="0">
              <a:spcBef>
                <a:spcPts val="0"/>
              </a:spcBef>
              <a:buClr>
                <a:schemeClr val="dk1"/>
              </a:buClr>
              <a:buFont typeface="Arial"/>
              <a:buNone/>
              <a:defRPr sz="2800" b="1">
                <a:solidFill>
                  <a:schemeClr val="dk1"/>
                </a:solidFill>
              </a:defRPr>
            </a:lvl4pPr>
            <a:lvl5pPr lvl="4" indent="0">
              <a:spcBef>
                <a:spcPts val="0"/>
              </a:spcBef>
              <a:buClr>
                <a:schemeClr val="dk1"/>
              </a:buClr>
              <a:buFont typeface="Arial"/>
              <a:buNone/>
              <a:defRPr sz="2800" b="1">
                <a:solidFill>
                  <a:schemeClr val="dk1"/>
                </a:solidFill>
              </a:defRPr>
            </a:lvl5pPr>
            <a:lvl6pPr lvl="5" indent="0">
              <a:spcBef>
                <a:spcPts val="0"/>
              </a:spcBef>
              <a:buClr>
                <a:schemeClr val="dk1"/>
              </a:buClr>
              <a:buFont typeface="Arial"/>
              <a:buNone/>
              <a:defRPr sz="2800" b="1">
                <a:solidFill>
                  <a:schemeClr val="dk1"/>
                </a:solidFill>
              </a:defRPr>
            </a:lvl6pPr>
            <a:lvl7pPr lvl="6" indent="0">
              <a:spcBef>
                <a:spcPts val="0"/>
              </a:spcBef>
              <a:buClr>
                <a:schemeClr val="dk1"/>
              </a:buClr>
              <a:buFont typeface="Arial"/>
              <a:buNone/>
              <a:defRPr sz="2800" b="1">
                <a:solidFill>
                  <a:schemeClr val="dk1"/>
                </a:solidFill>
              </a:defRPr>
            </a:lvl7pPr>
            <a:lvl8pPr lvl="7" indent="0">
              <a:spcBef>
                <a:spcPts val="0"/>
              </a:spcBef>
              <a:buClr>
                <a:schemeClr val="dk1"/>
              </a:buClr>
              <a:buFont typeface="Arial"/>
              <a:buNone/>
              <a:defRPr sz="2800" b="1">
                <a:solidFill>
                  <a:schemeClr val="dk1"/>
                </a:solidFill>
              </a:defRPr>
            </a:lvl8pPr>
            <a:lvl9pPr lvl="8" indent="0">
              <a:spcBef>
                <a:spcPts val="0"/>
              </a:spcBef>
              <a:buClr>
                <a:schemeClr val="dk1"/>
              </a:buClr>
              <a:buFont typeface="Arial"/>
              <a:buNone/>
              <a:defRPr sz="2800" b="1">
                <a:solidFill>
                  <a:schemeClr val="dk1"/>
                </a:solidFill>
              </a:defRPr>
            </a:lvl9pPr>
          </a:lstStyle>
          <a:p>
            <a:endParaRPr/>
          </a:p>
        </p:txBody>
      </p:sp>
      <p:sp>
        <p:nvSpPr>
          <p:cNvPr id="67" name="Shape 67"/>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rgbClr val="000000"/>
              </a:buClr>
              <a:buFont typeface="Arial"/>
              <a:buNone/>
              <a:defRPr sz="1800" b="0" i="0" u="none" strike="noStrike" cap="none">
                <a:solidFill>
                  <a:srgbClr val="000000"/>
                </a:solidFill>
                <a:latin typeface="Arial"/>
                <a:ea typeface="Arial"/>
                <a:cs typeface="Arial"/>
                <a:sym typeface="Arial"/>
              </a:defRPr>
            </a:lvl1pPr>
            <a:lvl2pPr marL="457200" marR="0" lvl="1"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 id="2147483675" r:id="rId2"/>
    <p:sldLayoutId id="2147483676" r:id="rId3"/>
    <p:sldLayoutId id="2147483677" r:id="rId4"/>
    <p:sldLayoutId id="2147483678" r:id="rId5"/>
    <p:sldLayoutId id="2147483679" r:id="rId6"/>
    <p:sldLayoutId id="2147483680"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1450" y="30959"/>
            <a:ext cx="8686800" cy="69532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800103"/>
            <a:ext cx="8229600" cy="37945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5"/>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6E0BA47-69B8-44FD-8EB4-204BEC5E3CBF}" type="datetime1">
              <a:rPr lang="en-US" smtClean="0"/>
              <a:t>11/23/2024</a:t>
            </a:fld>
            <a:endParaRPr lang="en-US"/>
          </a:p>
        </p:txBody>
      </p:sp>
      <p:sp>
        <p:nvSpPr>
          <p:cNvPr id="5" name="Footer Placeholder 4"/>
          <p:cNvSpPr>
            <a:spLocks noGrp="1"/>
          </p:cNvSpPr>
          <p:nvPr>
            <p:ph type="ftr" sz="quarter" idx="3"/>
          </p:nvPr>
        </p:nvSpPr>
        <p:spPr>
          <a:xfrm>
            <a:off x="3124200" y="4767265"/>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5"/>
            <a:ext cx="2133600" cy="273844"/>
          </a:xfrm>
          <a:prstGeom prst="rect">
            <a:avLst/>
          </a:prstGeom>
        </p:spPr>
        <p:txBody>
          <a:bodyPr vert="horz" lIns="91440" tIns="45720" rIns="91440" bIns="45720" rtlCol="0" anchor="ctr"/>
          <a:lstStyle>
            <a:lvl1pPr algn="r">
              <a:defRPr sz="1050">
                <a:solidFill>
                  <a:schemeClr val="tx1"/>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116677319"/>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hf hdr="0" ftr="0" dt="0"/>
  <p:txStyles>
    <p:titleStyle>
      <a:lvl1pPr algn="l" defTabSz="685800" rtl="0" eaLnBrk="1" latinLnBrk="0" hangingPunct="1">
        <a:spcBef>
          <a:spcPct val="0"/>
        </a:spcBef>
        <a:buNone/>
        <a:defRPr sz="2700" b="1" kern="1200">
          <a:solidFill>
            <a:schemeClr val="accent1">
              <a:lumMod val="75000"/>
            </a:schemeClr>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1pPr>
      <a:lvl2pPr marL="557213" indent="-214313" algn="l" defTabSz="685800" rtl="0" eaLnBrk="1" latinLnBrk="0" hangingPunct="1">
        <a:spcBef>
          <a:spcPct val="20000"/>
        </a:spcBef>
        <a:buFont typeface="Wingdings" panose="05000000000000000000" pitchFamily="2" charset="2"/>
        <a:buChar char="§"/>
        <a:defRPr sz="195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65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1"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b="1">
                <a:solidFill>
                  <a:schemeClr val="dk1"/>
                </a:solidFill>
              </a:defRPr>
            </a:lvl2pPr>
            <a:lvl3pPr lvl="2" indent="0">
              <a:spcBef>
                <a:spcPts val="0"/>
              </a:spcBef>
              <a:buClr>
                <a:schemeClr val="dk1"/>
              </a:buClr>
              <a:buFont typeface="Arial"/>
              <a:buNone/>
              <a:defRPr sz="2800" b="1">
                <a:solidFill>
                  <a:schemeClr val="dk1"/>
                </a:solidFill>
              </a:defRPr>
            </a:lvl3pPr>
            <a:lvl4pPr lvl="3" indent="0">
              <a:spcBef>
                <a:spcPts val="0"/>
              </a:spcBef>
              <a:buClr>
                <a:schemeClr val="dk1"/>
              </a:buClr>
              <a:buFont typeface="Arial"/>
              <a:buNone/>
              <a:defRPr sz="2800" b="1">
                <a:solidFill>
                  <a:schemeClr val="dk1"/>
                </a:solidFill>
              </a:defRPr>
            </a:lvl4pPr>
            <a:lvl5pPr lvl="4" indent="0">
              <a:spcBef>
                <a:spcPts val="0"/>
              </a:spcBef>
              <a:buClr>
                <a:schemeClr val="dk1"/>
              </a:buClr>
              <a:buFont typeface="Arial"/>
              <a:buNone/>
              <a:defRPr sz="2800" b="1">
                <a:solidFill>
                  <a:schemeClr val="dk1"/>
                </a:solidFill>
              </a:defRPr>
            </a:lvl5pPr>
            <a:lvl6pPr lvl="5" indent="0">
              <a:spcBef>
                <a:spcPts val="0"/>
              </a:spcBef>
              <a:buClr>
                <a:schemeClr val="dk1"/>
              </a:buClr>
              <a:buFont typeface="Arial"/>
              <a:buNone/>
              <a:defRPr sz="2800" b="1">
                <a:solidFill>
                  <a:schemeClr val="dk1"/>
                </a:solidFill>
              </a:defRPr>
            </a:lvl6pPr>
            <a:lvl7pPr lvl="6" indent="0">
              <a:spcBef>
                <a:spcPts val="0"/>
              </a:spcBef>
              <a:buClr>
                <a:schemeClr val="dk1"/>
              </a:buClr>
              <a:buFont typeface="Arial"/>
              <a:buNone/>
              <a:defRPr sz="2800" b="1">
                <a:solidFill>
                  <a:schemeClr val="dk1"/>
                </a:solidFill>
              </a:defRPr>
            </a:lvl7pPr>
            <a:lvl8pPr lvl="7" indent="0">
              <a:spcBef>
                <a:spcPts val="0"/>
              </a:spcBef>
              <a:buClr>
                <a:schemeClr val="dk1"/>
              </a:buClr>
              <a:buFont typeface="Arial"/>
              <a:buNone/>
              <a:defRPr sz="2800" b="1">
                <a:solidFill>
                  <a:schemeClr val="dk1"/>
                </a:solidFill>
              </a:defRPr>
            </a:lvl8pPr>
            <a:lvl9pPr lvl="8" indent="0">
              <a:spcBef>
                <a:spcPts val="0"/>
              </a:spcBef>
              <a:buClr>
                <a:schemeClr val="dk1"/>
              </a:buClr>
              <a:buFont typeface="Arial"/>
              <a:buNone/>
              <a:defRPr sz="2800" b="1">
                <a:solidFill>
                  <a:schemeClr val="dk1"/>
                </a:solidFill>
              </a:defRPr>
            </a:lvl9pPr>
          </a:lstStyle>
          <a:p>
            <a:endParaRPr/>
          </a:p>
        </p:txBody>
      </p:sp>
      <p:sp>
        <p:nvSpPr>
          <p:cNvPr id="67" name="Shape 67"/>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rgbClr val="000000"/>
              </a:buClr>
              <a:buFont typeface="Arial"/>
              <a:buNone/>
              <a:defRPr sz="1800" b="0" i="0" u="none" strike="noStrike" cap="none">
                <a:solidFill>
                  <a:srgbClr val="000000"/>
                </a:solidFill>
                <a:latin typeface="Arial"/>
                <a:ea typeface="Arial"/>
                <a:cs typeface="Arial"/>
                <a:sym typeface="Arial"/>
              </a:defRPr>
            </a:lvl1pPr>
            <a:lvl2pPr marL="457200" marR="0" lvl="1"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05889807"/>
      </p:ext>
    </p:extLst>
  </p:cSld>
  <p:clrMap bg1="lt1" tx1="dk1" bg2="dk2" tx2="lt2" accent1="accent1" accent2="accent2" accent3="accent3" accent4="accent4" accent5="accent5" accent6="accent6" hlink="hlink" folHlink="folHlink"/>
  <p:sldLayoutIdLst>
    <p:sldLayoutId id="2147483696" r:id="rId1"/>
    <p:sldLayoutId id="2147483698" r:id="rId2"/>
    <p:sldLayoutId id="2147483699" r:id="rId3"/>
    <p:sldLayoutId id="2147483700" r:id="rId4"/>
    <p:sldLayoutId id="2147483701" r:id="rId5"/>
    <p:sldLayoutId id="2147483702"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19.pn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6.xml"/><Relationship Id="rId7" Type="http://schemas.openxmlformats.org/officeDocument/2006/relationships/image" Target="../media/image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6.png"/><Relationship Id="rId5" Type="http://schemas.openxmlformats.org/officeDocument/2006/relationships/image" Target="../media/image5.gif"/><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6.xml"/><Relationship Id="rId7" Type="http://schemas.openxmlformats.org/officeDocument/2006/relationships/diagramQuickStyle" Target="../diagrams/quickStyle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4.png"/><Relationship Id="rId4" Type="http://schemas.openxmlformats.org/officeDocument/2006/relationships/notesSlide" Target="../notesSlides/notesSlide3.xml"/><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4.gif"/><Relationship Id="rId3" Type="http://schemas.openxmlformats.org/officeDocument/2006/relationships/slideLayout" Target="../slideLayouts/slideLayout26.xml"/><Relationship Id="rId7" Type="http://schemas.openxmlformats.org/officeDocument/2006/relationships/image" Target="../media/image13.gif"/><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notesSlide" Target="../notesSlides/notesSlide5.xml"/><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6.xml"/><Relationship Id="rId7" Type="http://schemas.openxmlformats.org/officeDocument/2006/relationships/image" Target="../media/image17.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png"/><Relationship Id="rId5" Type="http://schemas.openxmlformats.org/officeDocument/2006/relationships/image" Target="../media/image18.gif"/><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311700" y="1496173"/>
            <a:ext cx="8520600" cy="1196400"/>
          </a:xfrm>
          <a:prstGeom prst="rect">
            <a:avLst/>
          </a:prstGeom>
          <a:noFill/>
          <a:ln>
            <a:noFill/>
          </a:ln>
        </p:spPr>
        <p:txBody>
          <a:bodyPr lIns="91425" tIns="91425" rIns="91425" bIns="91425" anchor="t" anchorCtr="0">
            <a:noAutofit/>
          </a:bodyPr>
          <a:lstStyle/>
          <a:p>
            <a:pPr lvl="0">
              <a:buSzPct val="25000"/>
            </a:pPr>
            <a:r>
              <a:rPr lang="en" sz="2000" b="1" i="0" u="none" strike="noStrike" cap="none" dirty="0">
                <a:solidFill>
                  <a:schemeClr val="dk1"/>
                </a:solidFill>
                <a:latin typeface="Arial"/>
                <a:ea typeface="Arial"/>
                <a:cs typeface="Arial"/>
                <a:sym typeface="Arial"/>
              </a:rPr>
              <a:t>Mid-Project Presentation: Precipitation Nowcasting Using Deep Learning</a:t>
            </a:r>
          </a:p>
        </p:txBody>
      </p:sp>
      <p:sp>
        <p:nvSpPr>
          <p:cNvPr id="127" name="Shape 127"/>
          <p:cNvSpPr txBox="1">
            <a:spLocks noGrp="1"/>
          </p:cNvSpPr>
          <p:nvPr>
            <p:ph type="subTitle" idx="1"/>
          </p:nvPr>
        </p:nvSpPr>
        <p:spPr>
          <a:xfrm>
            <a:off x="360625" y="1005325"/>
            <a:ext cx="8099434" cy="357000"/>
          </a:xfrm>
          <a:prstGeom prst="rect">
            <a:avLst/>
          </a:prstGeom>
          <a:noFill/>
          <a:ln>
            <a:noFill/>
          </a:ln>
        </p:spPr>
        <p:txBody>
          <a:bodyPr lIns="91425" tIns="91425" rIns="91425" bIns="91425" anchor="b" anchorCtr="0">
            <a:noAutofit/>
          </a:bodyPr>
          <a:lstStyle/>
          <a:p>
            <a:pPr lvl="0">
              <a:buSzPct val="25000"/>
            </a:pPr>
            <a:r>
              <a:rPr lang="en" sz="3200" dirty="0">
                <a:highlight>
                  <a:srgbClr val="FFC000"/>
                </a:highlight>
              </a:rPr>
              <a:t>EEE598 Deep Learning  </a:t>
            </a:r>
            <a:endParaRPr lang="en" sz="3200" b="1" i="0" u="none" strike="noStrike" cap="none" dirty="0">
              <a:solidFill>
                <a:srgbClr val="000000"/>
              </a:solidFill>
              <a:highlight>
                <a:srgbClr val="FFC000"/>
              </a:highlight>
              <a:latin typeface="Arial"/>
              <a:ea typeface="Arial"/>
              <a:cs typeface="Arial"/>
              <a:sym typeface="Arial"/>
            </a:endParaRPr>
          </a:p>
        </p:txBody>
      </p:sp>
      <p:sp>
        <p:nvSpPr>
          <p:cNvPr id="2" name="TextBox 1">
            <a:extLst>
              <a:ext uri="{FF2B5EF4-FFF2-40B4-BE49-F238E27FC236}">
                <a16:creationId xmlns:a16="http://schemas.microsoft.com/office/drawing/2014/main" id="{683B7342-40EF-9F8E-BD99-91369F45B45C}"/>
              </a:ext>
            </a:extLst>
          </p:cNvPr>
          <p:cNvSpPr txBox="1"/>
          <p:nvPr/>
        </p:nvSpPr>
        <p:spPr>
          <a:xfrm>
            <a:off x="-1496456" y="3074137"/>
            <a:ext cx="5129561" cy="307777"/>
          </a:xfrm>
          <a:prstGeom prst="rect">
            <a:avLst/>
          </a:prstGeom>
          <a:noFill/>
        </p:spPr>
        <p:txBody>
          <a:bodyPr wrap="square" rtlCol="0">
            <a:spAutoFit/>
          </a:bodyPr>
          <a:lstStyle/>
          <a:p>
            <a:pPr algn="ctr"/>
            <a:r>
              <a:rPr lang="en-US" dirty="0"/>
              <a:t>By Sarwan Shah</a:t>
            </a:r>
          </a:p>
        </p:txBody>
      </p:sp>
      <p:sp>
        <p:nvSpPr>
          <p:cNvPr id="3" name="Rectangle 2">
            <a:extLst>
              <a:ext uri="{FF2B5EF4-FFF2-40B4-BE49-F238E27FC236}">
                <a16:creationId xmlns:a16="http://schemas.microsoft.com/office/drawing/2014/main" id="{8FFA2E50-7C9E-9CD2-45A0-F5D179E2CF74}"/>
              </a:ext>
            </a:extLst>
          </p:cNvPr>
          <p:cNvSpPr/>
          <p:nvPr/>
        </p:nvSpPr>
        <p:spPr>
          <a:xfrm>
            <a:off x="245444" y="3763478"/>
            <a:ext cx="3479064" cy="1121343"/>
          </a:xfrm>
          <a:prstGeom prst="rect">
            <a:avLst/>
          </a:prstGeom>
          <a:solidFill>
            <a:schemeClr val="l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0" name="Audio 39">
            <a:hlinkClick r:id="" action="ppaction://media"/>
            <a:extLst>
              <a:ext uri="{FF2B5EF4-FFF2-40B4-BE49-F238E27FC236}">
                <a16:creationId xmlns:a16="http://schemas.microsoft.com/office/drawing/2014/main" id="{A167E436-EAE9-0E40-9583-072FF328BA9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5925"/>
    </mc:Choice>
    <mc:Fallback>
      <p:transition spd="slow" advTm="259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5">
            <a:alphaModFix/>
          </a:blip>
          <a:stretch>
            <a:fillRect/>
          </a:stretch>
        </a:blipFill>
        <a:effectLst/>
      </p:bgPr>
    </p:bg>
    <p:spTree>
      <p:nvGrpSpPr>
        <p:cNvPr id="1" name="Shape 231"/>
        <p:cNvGrpSpPr/>
        <p:nvPr/>
      </p:nvGrpSpPr>
      <p:grpSpPr>
        <a:xfrm>
          <a:off x="0" y="0"/>
          <a:ext cx="0" cy="0"/>
          <a:chOff x="0" y="0"/>
          <a:chExt cx="0" cy="0"/>
        </a:xfrm>
      </p:grpSpPr>
      <p:sp>
        <p:nvSpPr>
          <p:cNvPr id="232" name="Shape 232"/>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2800" b="1" i="0" u="none" strike="noStrike" cap="none" dirty="0">
                <a:solidFill>
                  <a:srgbClr val="FFFFFF"/>
                </a:solidFill>
                <a:highlight>
                  <a:srgbClr val="000000"/>
                </a:highlight>
                <a:latin typeface="Arial"/>
                <a:ea typeface="Arial"/>
                <a:cs typeface="Arial"/>
                <a:sym typeface="Arial"/>
              </a:rPr>
              <a:t>GO DEVILS!</a:t>
            </a:r>
          </a:p>
        </p:txBody>
      </p:sp>
      <p:pic>
        <p:nvPicPr>
          <p:cNvPr id="5" name="Audio 4">
            <a:hlinkClick r:id="" action="ppaction://media"/>
            <a:extLst>
              <a:ext uri="{FF2B5EF4-FFF2-40B4-BE49-F238E27FC236}">
                <a16:creationId xmlns:a16="http://schemas.microsoft.com/office/drawing/2014/main" id="{71B5A69E-4058-44C5-9D88-6355D3A6F1E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029"/>
    </mc:Choice>
    <mc:Fallback>
      <p:transition spd="slow" advTm="20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F4C22-59FE-232A-1C02-D644851125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043914-A87F-2AE4-B2DD-9E00E05F5171}"/>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E2BA3259-668A-86AB-5C8B-6CB6D53AAABE}"/>
              </a:ext>
            </a:extLst>
          </p:cNvPr>
          <p:cNvSpPr>
            <a:spLocks noGrp="1"/>
          </p:cNvSpPr>
          <p:nvPr>
            <p:ph idx="1"/>
          </p:nvPr>
        </p:nvSpPr>
        <p:spPr>
          <a:xfrm>
            <a:off x="457200" y="800103"/>
            <a:ext cx="8058150" cy="3967162"/>
          </a:xfrm>
        </p:spPr>
        <p:txBody>
          <a:bodyPr>
            <a:normAutofit/>
          </a:bodyPr>
          <a:lstStyle/>
          <a:p>
            <a:r>
              <a:rPr lang="en-US" sz="1600" dirty="0"/>
              <a:t>Precipitation nowcasting aims to predict the movement, evolution, and intensity of storm systems over short timescales (0–6 hours).</a:t>
            </a:r>
          </a:p>
          <a:p>
            <a:pPr lvl="1"/>
            <a:r>
              <a:rPr lang="en-US" sz="1400" dirty="0"/>
              <a:t>Enabling timely and accurate weather warnings</a:t>
            </a:r>
          </a:p>
          <a:p>
            <a:r>
              <a:rPr lang="en-US" sz="1600" dirty="0"/>
              <a:t>Traditional methods such as numerical weather prediction (NWP), optical flow, and extrapolation on radar and satellite data, often lack accuracy at short temporal and spatial scales, and are computationally intensive. </a:t>
            </a:r>
          </a:p>
          <a:p>
            <a:pPr lvl="1"/>
            <a:r>
              <a:rPr lang="en-US" sz="1400" dirty="0"/>
              <a:t>General performance limited to below 60% accuracy for a forecast window of 1 hour. </a:t>
            </a:r>
          </a:p>
          <a:p>
            <a:pPr lvl="1"/>
            <a:r>
              <a:rPr lang="en-US" sz="1400" dirty="0"/>
              <a:t>Performance drops further for time-steps in the future</a:t>
            </a:r>
          </a:p>
          <a:p>
            <a:r>
              <a:rPr lang="en-US" sz="1600" dirty="0"/>
              <a:t>Deep learning advancement and inception of sequential modelling using RNNs, LSTMs, and Transforms in the vision domain offer promising results.</a:t>
            </a:r>
          </a:p>
          <a:p>
            <a:pPr marL="0" indent="0">
              <a:buNone/>
            </a:pPr>
            <a:endParaRPr lang="en-US" sz="1600" dirty="0"/>
          </a:p>
        </p:txBody>
      </p:sp>
      <p:sp>
        <p:nvSpPr>
          <p:cNvPr id="4" name="Slide Number Placeholder 3">
            <a:extLst>
              <a:ext uri="{FF2B5EF4-FFF2-40B4-BE49-F238E27FC236}">
                <a16:creationId xmlns:a16="http://schemas.microsoft.com/office/drawing/2014/main" id="{4DD38F0A-9A52-6EE4-5110-5D39A0AF0F91}"/>
              </a:ext>
            </a:extLst>
          </p:cNvPr>
          <p:cNvSpPr>
            <a:spLocks noGrp="1"/>
          </p:cNvSpPr>
          <p:nvPr>
            <p:ph type="sldNum" sz="quarter" idx="12"/>
          </p:nvPr>
        </p:nvSpPr>
        <p:spPr/>
        <p:txBody>
          <a:bodyPr/>
          <a:lstStyle/>
          <a:p>
            <a:pPr defTabSz="685800"/>
            <a:fld id="{B6F15528-21DE-4FAA-801E-634DDDAF4B2B}" type="slidenum">
              <a:rPr lang="en-US" kern="1200">
                <a:solidFill>
                  <a:prstClr val="black"/>
                </a:solidFill>
                <a:ea typeface="+mn-ea"/>
                <a:cs typeface="+mn-cs"/>
              </a:rPr>
              <a:pPr defTabSz="685800"/>
              <a:t>2</a:t>
            </a:fld>
            <a:endParaRPr lang="en-US" kern="1200">
              <a:solidFill>
                <a:prstClr val="black"/>
              </a:solidFill>
              <a:ea typeface="+mn-ea"/>
              <a:cs typeface="+mn-cs"/>
            </a:endParaRPr>
          </a:p>
        </p:txBody>
      </p:sp>
      <p:pic>
        <p:nvPicPr>
          <p:cNvPr id="1026" name="Picture 2">
            <a:extLst>
              <a:ext uri="{FF2B5EF4-FFF2-40B4-BE49-F238E27FC236}">
                <a16:creationId xmlns:a16="http://schemas.microsoft.com/office/drawing/2014/main" id="{389094CE-014B-4794-CCF1-A3FE66BC22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6749" y="3622994"/>
            <a:ext cx="1752665" cy="13132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etter und Klima - Deutscher Wetterdienst - Radar Data Quality Control">
            <a:extLst>
              <a:ext uri="{FF2B5EF4-FFF2-40B4-BE49-F238E27FC236}">
                <a16:creationId xmlns:a16="http://schemas.microsoft.com/office/drawing/2014/main" id="{A2421EE0-B083-16E4-D7FB-4DDC832A7F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30186" y="3488315"/>
            <a:ext cx="3172408" cy="1447962"/>
          </a:xfrm>
          <a:prstGeom prst="rect">
            <a:avLst/>
          </a:prstGeom>
          <a:noFill/>
          <a:extLst>
            <a:ext uri="{909E8E84-426E-40DD-AFC4-6F175D3DCCD1}">
              <a14:hiddenFill xmlns:a14="http://schemas.microsoft.com/office/drawing/2010/main">
                <a:solidFill>
                  <a:srgbClr val="FFFFFF"/>
                </a:solidFill>
              </a14:hiddenFill>
            </a:ext>
          </a:extLst>
        </p:spPr>
      </p:pic>
      <p:pic>
        <p:nvPicPr>
          <p:cNvPr id="39" name="Audio 38">
            <a:hlinkClick r:id="" action="ppaction://media"/>
            <a:extLst>
              <a:ext uri="{FF2B5EF4-FFF2-40B4-BE49-F238E27FC236}">
                <a16:creationId xmlns:a16="http://schemas.microsoft.com/office/drawing/2014/main" id="{2DAFE733-F505-3E76-8332-279BCA1D8B77}"/>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906518054"/>
      </p:ext>
    </p:extLst>
  </p:cSld>
  <p:clrMapOvr>
    <a:masterClrMapping/>
  </p:clrMapOvr>
  <mc:AlternateContent xmlns:mc="http://schemas.openxmlformats.org/markup-compatibility/2006">
    <mc:Choice xmlns:p14="http://schemas.microsoft.com/office/powerpoint/2010/main" Requires="p14">
      <p:transition spd="slow" p14:dur="2000" advTm="72873"/>
    </mc:Choice>
    <mc:Fallback>
      <p:transition spd="slow" advTm="728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4FD03-53DB-0603-9C2C-A04CFA0268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EC5B85-ED30-587B-B0F0-D11D3B70B641}"/>
              </a:ext>
            </a:extLst>
          </p:cNvPr>
          <p:cNvSpPr>
            <a:spLocks noGrp="1"/>
          </p:cNvSpPr>
          <p:nvPr>
            <p:ph type="title"/>
          </p:nvPr>
        </p:nvSpPr>
        <p:spPr>
          <a:xfrm>
            <a:off x="171450" y="30959"/>
            <a:ext cx="8686800" cy="695324"/>
          </a:xfrm>
        </p:spPr>
        <p:txBody>
          <a:bodyPr anchor="ctr">
            <a:normAutofit/>
          </a:bodyPr>
          <a:lstStyle/>
          <a:p>
            <a:r>
              <a:rPr lang="en-US" dirty="0"/>
              <a:t>Goals</a:t>
            </a:r>
          </a:p>
        </p:txBody>
      </p:sp>
      <p:sp>
        <p:nvSpPr>
          <p:cNvPr id="4" name="Slide Number Placeholder 3">
            <a:extLst>
              <a:ext uri="{FF2B5EF4-FFF2-40B4-BE49-F238E27FC236}">
                <a16:creationId xmlns:a16="http://schemas.microsoft.com/office/drawing/2014/main" id="{487C8728-8187-24BD-4715-2DC01B56E81D}"/>
              </a:ext>
            </a:extLst>
          </p:cNvPr>
          <p:cNvSpPr>
            <a:spLocks noGrp="1"/>
          </p:cNvSpPr>
          <p:nvPr>
            <p:ph type="sldNum" sz="quarter" idx="12"/>
          </p:nvPr>
        </p:nvSpPr>
        <p:spPr>
          <a:xfrm>
            <a:off x="6553200" y="4767265"/>
            <a:ext cx="2133600" cy="273844"/>
          </a:xfrm>
        </p:spPr>
        <p:txBody>
          <a:bodyPr anchor="ctr">
            <a:normAutofit/>
          </a:bodyPr>
          <a:lstStyle/>
          <a:p>
            <a:pPr defTabSz="685800">
              <a:spcAft>
                <a:spcPts val="600"/>
              </a:spcAft>
            </a:pPr>
            <a:fld id="{B6F15528-21DE-4FAA-801E-634DDDAF4B2B}" type="slidenum">
              <a:rPr lang="en-US" kern="1200"/>
              <a:pPr defTabSz="685800">
                <a:spcAft>
                  <a:spcPts val="600"/>
                </a:spcAft>
              </a:pPr>
              <a:t>3</a:t>
            </a:fld>
            <a:endParaRPr lang="en-US" kern="1200"/>
          </a:p>
        </p:txBody>
      </p:sp>
      <p:graphicFrame>
        <p:nvGraphicFramePr>
          <p:cNvPr id="6" name="Content Placeholder 2">
            <a:extLst>
              <a:ext uri="{FF2B5EF4-FFF2-40B4-BE49-F238E27FC236}">
                <a16:creationId xmlns:a16="http://schemas.microsoft.com/office/drawing/2014/main" id="{37B631FF-CFFF-468B-B201-CED3B89F29A7}"/>
              </a:ext>
            </a:extLst>
          </p:cNvPr>
          <p:cNvGraphicFramePr>
            <a:graphicFrameLocks noGrp="1"/>
          </p:cNvGraphicFramePr>
          <p:nvPr>
            <p:ph idx="1"/>
            <p:extLst>
              <p:ext uri="{D42A27DB-BD31-4B8C-83A1-F6EECF244321}">
                <p14:modId xmlns:p14="http://schemas.microsoft.com/office/powerpoint/2010/main" val="2476751916"/>
              </p:ext>
            </p:extLst>
          </p:nvPr>
        </p:nvGraphicFramePr>
        <p:xfrm>
          <a:off x="457200" y="800103"/>
          <a:ext cx="8229600" cy="379452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5" name="Audio 14">
            <a:hlinkClick r:id="" action="ppaction://media"/>
            <a:extLst>
              <a:ext uri="{FF2B5EF4-FFF2-40B4-BE49-F238E27FC236}">
                <a16:creationId xmlns:a16="http://schemas.microsoft.com/office/drawing/2014/main" id="{C2DF4F8F-DC31-250F-52BD-F0D72AA9E10D}"/>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03125" t="-203125" r="-203125" b="-203125"/>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554194399"/>
      </p:ext>
    </p:extLst>
  </p:cSld>
  <p:clrMapOvr>
    <a:masterClrMapping/>
  </p:clrMapOvr>
  <mc:AlternateContent xmlns:mc="http://schemas.openxmlformats.org/markup-compatibility/2006">
    <mc:Choice xmlns:p14="http://schemas.microsoft.com/office/powerpoint/2010/main" Requires="p14">
      <p:transition spd="slow" p14:dur="2000" advTm="87849"/>
    </mc:Choice>
    <mc:Fallback>
      <p:transition spd="slow" advTm="878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DCD2C-BB0A-1744-BECB-6634DF278F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476945-5000-A896-4252-9FC0456F3378}"/>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FBB87CC6-20FC-DDC8-C3A7-9263F0A06E29}"/>
              </a:ext>
            </a:extLst>
          </p:cNvPr>
          <p:cNvSpPr>
            <a:spLocks noGrp="1"/>
          </p:cNvSpPr>
          <p:nvPr>
            <p:ph idx="1"/>
          </p:nvPr>
        </p:nvSpPr>
        <p:spPr>
          <a:xfrm>
            <a:off x="457200" y="937025"/>
            <a:ext cx="8058150" cy="3967162"/>
          </a:xfrm>
        </p:spPr>
        <p:txBody>
          <a:bodyPr>
            <a:normAutofit fontScale="92500" lnSpcReduction="20000"/>
          </a:bodyPr>
          <a:lstStyle/>
          <a:p>
            <a:pPr>
              <a:lnSpc>
                <a:spcPct val="120000"/>
              </a:lnSpc>
            </a:pPr>
            <a:r>
              <a:rPr lang="en-US" sz="1400" dirty="0"/>
              <a:t>[1] </a:t>
            </a:r>
            <a:r>
              <a:rPr lang="en-US" sz="1400" dirty="0" err="1"/>
              <a:t>Ranzato</a:t>
            </a:r>
            <a:r>
              <a:rPr lang="en-US" sz="1400" dirty="0"/>
              <a:t>, M., </a:t>
            </a:r>
            <a:r>
              <a:rPr lang="en-US" sz="1400" dirty="0" err="1"/>
              <a:t>Szlam</a:t>
            </a:r>
            <a:r>
              <a:rPr lang="en-US" sz="1400" dirty="0"/>
              <a:t>, A., Bruna, J., Mathieu, M., </a:t>
            </a:r>
            <a:r>
              <a:rPr lang="en-US" sz="1400" dirty="0" err="1"/>
              <a:t>Collobert,R</a:t>
            </a:r>
            <a:r>
              <a:rPr lang="en-US" sz="1400" dirty="0"/>
              <a:t>., &amp; Chopra, S. (2014). </a:t>
            </a:r>
            <a:r>
              <a:rPr lang="en-US" sz="1400" b="1" dirty="0"/>
              <a:t>Video (language) modeling: </a:t>
            </a:r>
            <a:r>
              <a:rPr lang="en-US" sz="1400" b="1" dirty="0" err="1"/>
              <a:t>abaseline</a:t>
            </a:r>
            <a:r>
              <a:rPr lang="en-US" sz="1400" b="1" dirty="0"/>
              <a:t> for generative models of natural videos</a:t>
            </a:r>
            <a:r>
              <a:rPr lang="en-US" sz="1400" dirty="0"/>
              <a:t>. </a:t>
            </a:r>
            <a:r>
              <a:rPr lang="en-US" sz="1400" dirty="0" err="1"/>
              <a:t>ArXiv,abs</a:t>
            </a:r>
            <a:r>
              <a:rPr lang="en-US" sz="1400" dirty="0"/>
              <a:t>/1412.6604.</a:t>
            </a:r>
          </a:p>
          <a:p>
            <a:pPr>
              <a:lnSpc>
                <a:spcPct val="120000"/>
              </a:lnSpc>
            </a:pPr>
            <a:r>
              <a:rPr lang="en-US" sz="1400" dirty="0"/>
              <a:t>[2] </a:t>
            </a:r>
            <a:r>
              <a:rPr lang="en-US" sz="1400" dirty="0" err="1"/>
              <a:t>Sutskever</a:t>
            </a:r>
            <a:r>
              <a:rPr lang="en-US" sz="1400" dirty="0"/>
              <a:t>, I., </a:t>
            </a:r>
            <a:r>
              <a:rPr lang="en-US" sz="1400" dirty="0" err="1"/>
              <a:t>Vinyals</a:t>
            </a:r>
            <a:r>
              <a:rPr lang="en-US" sz="1400" dirty="0"/>
              <a:t>, O., &amp; Le, Q.V. (2014). </a:t>
            </a:r>
            <a:r>
              <a:rPr lang="en-US" sz="1400" b="1" dirty="0"/>
              <a:t>Sequence to Sequence Learning with Neural Networks. </a:t>
            </a:r>
            <a:r>
              <a:rPr lang="en-US" sz="1400" dirty="0" err="1"/>
              <a:t>ArXiv,abs</a:t>
            </a:r>
            <a:r>
              <a:rPr lang="en-US" sz="1400" dirty="0"/>
              <a:t>/1409.3215</a:t>
            </a:r>
          </a:p>
          <a:p>
            <a:pPr>
              <a:lnSpc>
                <a:spcPct val="120000"/>
              </a:lnSpc>
            </a:pPr>
            <a:r>
              <a:rPr lang="en-US" sz="1400" dirty="0"/>
              <a:t>[3] Srivastava, N., </a:t>
            </a:r>
            <a:r>
              <a:rPr lang="en-US" sz="1400" dirty="0" err="1"/>
              <a:t>Mansimov</a:t>
            </a:r>
            <a:r>
              <a:rPr lang="en-US" sz="1400" dirty="0"/>
              <a:t>, E., &amp; </a:t>
            </a:r>
            <a:r>
              <a:rPr lang="en-US" sz="1400" dirty="0" err="1"/>
              <a:t>Salakhutdinov</a:t>
            </a:r>
            <a:r>
              <a:rPr lang="en-US" sz="1400" dirty="0"/>
              <a:t>, R. (2015).</a:t>
            </a:r>
            <a:r>
              <a:rPr lang="en-US" sz="1400" b="1" dirty="0"/>
              <a:t>Unsupervised Learning of Video Representations using LSTMs</a:t>
            </a:r>
            <a:r>
              <a:rPr lang="en-US" sz="1400" dirty="0"/>
              <a:t>. </a:t>
            </a:r>
            <a:r>
              <a:rPr lang="en-US" sz="1400" dirty="0" err="1"/>
              <a:t>ArXiv</a:t>
            </a:r>
            <a:r>
              <a:rPr lang="en-US" sz="1400" dirty="0"/>
              <a:t>, abs/1502.04681.</a:t>
            </a:r>
          </a:p>
          <a:p>
            <a:pPr>
              <a:lnSpc>
                <a:spcPct val="120000"/>
              </a:lnSpc>
            </a:pPr>
            <a:r>
              <a:rPr lang="en-US" sz="1400" dirty="0"/>
              <a:t>[4] Shi, X., Chen, Z., Wang, H., Yeung, D.Y., Wong, W., &amp;Woo, W. (2015). </a:t>
            </a:r>
            <a:r>
              <a:rPr lang="en-US" sz="1400" b="1" dirty="0"/>
              <a:t>Convolutional LSTM Network: A Machine Learning Approach for Precipitation Nowcasting</a:t>
            </a:r>
            <a:r>
              <a:rPr lang="en-US" sz="1400" dirty="0"/>
              <a:t>. Neural In-formation Processing Systems.</a:t>
            </a:r>
          </a:p>
          <a:p>
            <a:pPr>
              <a:lnSpc>
                <a:spcPct val="120000"/>
              </a:lnSpc>
            </a:pPr>
            <a:r>
              <a:rPr lang="en-US" sz="1400" dirty="0"/>
              <a:t>[5] Shi, X., Gao, Z., </a:t>
            </a:r>
            <a:r>
              <a:rPr lang="en-US" sz="1400" dirty="0" err="1"/>
              <a:t>Lausen</a:t>
            </a:r>
            <a:r>
              <a:rPr lang="en-US" sz="1400" dirty="0"/>
              <a:t>, L., Wang, H., Yeung, D.Y., </a:t>
            </a:r>
            <a:r>
              <a:rPr lang="en-US" sz="1400" dirty="0" err="1"/>
              <a:t>Wong,W</a:t>
            </a:r>
            <a:r>
              <a:rPr lang="en-US" sz="1400" dirty="0"/>
              <a:t>., &amp; Woo, W. (2017</a:t>
            </a:r>
            <a:r>
              <a:rPr lang="en-US" sz="1400" b="1" dirty="0"/>
              <a:t>). Deep Learning for Precipitation Now-casting: A Benchmark and A New Model</a:t>
            </a:r>
            <a:r>
              <a:rPr lang="en-US" sz="1400" dirty="0"/>
              <a:t>. Neural </a:t>
            </a:r>
            <a:r>
              <a:rPr lang="en-US" sz="1400" dirty="0" err="1"/>
              <a:t>InformationProcessing</a:t>
            </a:r>
            <a:r>
              <a:rPr lang="en-US" sz="1400" dirty="0"/>
              <a:t> Systems.</a:t>
            </a:r>
          </a:p>
          <a:p>
            <a:pPr>
              <a:lnSpc>
                <a:spcPct val="120000"/>
              </a:lnSpc>
            </a:pPr>
            <a:r>
              <a:rPr lang="en-US" sz="1400" dirty="0"/>
              <a:t>[6] Chen, H., Chandrasekar, V., Cifelli, R., &amp; Xie, P. (2020). </a:t>
            </a:r>
            <a:r>
              <a:rPr lang="en-US" sz="1400" b="1" dirty="0"/>
              <a:t>A Machine Learning System for Precipitation Estimation </a:t>
            </a:r>
            <a:r>
              <a:rPr lang="en-US" sz="1400" b="1" dirty="0" err="1"/>
              <a:t>UsingSatellite</a:t>
            </a:r>
            <a:r>
              <a:rPr lang="en-US" sz="1400" b="1" dirty="0"/>
              <a:t> and Ground Radar Network Observations</a:t>
            </a:r>
            <a:r>
              <a:rPr lang="en-US" sz="1400" dirty="0"/>
              <a:t>. </a:t>
            </a:r>
            <a:r>
              <a:rPr lang="en-US" sz="1400" dirty="0" err="1"/>
              <a:t>IEEETransactions</a:t>
            </a:r>
            <a:r>
              <a:rPr lang="en-US" sz="1400" dirty="0"/>
              <a:t> on Geoscience and Remote Sensing, 58, 982-994.</a:t>
            </a:r>
          </a:p>
          <a:p>
            <a:pPr>
              <a:lnSpc>
                <a:spcPct val="120000"/>
              </a:lnSpc>
            </a:pPr>
            <a:r>
              <a:rPr lang="en-US" sz="1400" dirty="0"/>
              <a:t>[7] Kumar, A., Islam, T., Sekimoto, Y., </a:t>
            </a:r>
            <a:r>
              <a:rPr lang="en-US" sz="1400" dirty="0" err="1"/>
              <a:t>Mattmann</a:t>
            </a:r>
            <a:r>
              <a:rPr lang="en-US" sz="1400" dirty="0"/>
              <a:t>, C., &amp; </a:t>
            </a:r>
            <a:r>
              <a:rPr lang="en-US" sz="1400" dirty="0" err="1"/>
              <a:t>Wilson,B</a:t>
            </a:r>
            <a:r>
              <a:rPr lang="en-US" sz="1400" dirty="0"/>
              <a:t>. (2020). </a:t>
            </a:r>
            <a:r>
              <a:rPr lang="en-US" sz="1400" b="1" dirty="0" err="1"/>
              <a:t>Convcast</a:t>
            </a:r>
            <a:r>
              <a:rPr lang="en-US" sz="1400" b="1" dirty="0"/>
              <a:t>: An embedded convolutional LSTM based architecture for precipitation nowcasting using satellite data</a:t>
            </a:r>
            <a:r>
              <a:rPr lang="en-US" sz="1400" dirty="0"/>
              <a:t>. </a:t>
            </a:r>
            <a:r>
              <a:rPr lang="en-US" sz="1400" dirty="0" err="1"/>
              <a:t>PLoS</a:t>
            </a:r>
            <a:r>
              <a:rPr lang="en-US" sz="1400" dirty="0"/>
              <a:t> ONE, 15</a:t>
            </a:r>
          </a:p>
        </p:txBody>
      </p:sp>
      <p:sp>
        <p:nvSpPr>
          <p:cNvPr id="4" name="Slide Number Placeholder 3">
            <a:extLst>
              <a:ext uri="{FF2B5EF4-FFF2-40B4-BE49-F238E27FC236}">
                <a16:creationId xmlns:a16="http://schemas.microsoft.com/office/drawing/2014/main" id="{7A1731A8-66AC-05CF-7AB1-BE604E09D89A}"/>
              </a:ext>
            </a:extLst>
          </p:cNvPr>
          <p:cNvSpPr>
            <a:spLocks noGrp="1"/>
          </p:cNvSpPr>
          <p:nvPr>
            <p:ph type="sldNum" sz="quarter" idx="12"/>
          </p:nvPr>
        </p:nvSpPr>
        <p:spPr/>
        <p:txBody>
          <a:bodyPr/>
          <a:lstStyle/>
          <a:p>
            <a:pPr defTabSz="685800"/>
            <a:fld id="{B6F15528-21DE-4FAA-801E-634DDDAF4B2B}" type="slidenum">
              <a:rPr lang="en-US" kern="1200" smtClean="0">
                <a:solidFill>
                  <a:prstClr val="black"/>
                </a:solidFill>
                <a:ea typeface="+mn-ea"/>
                <a:cs typeface="+mn-cs"/>
              </a:rPr>
              <a:pPr defTabSz="685800"/>
              <a:t>4</a:t>
            </a:fld>
            <a:endParaRPr lang="en-US" kern="1200">
              <a:solidFill>
                <a:prstClr val="black"/>
              </a:solidFill>
              <a:ea typeface="+mn-ea"/>
              <a:cs typeface="+mn-cs"/>
            </a:endParaRPr>
          </a:p>
        </p:txBody>
      </p:sp>
      <p:pic>
        <p:nvPicPr>
          <p:cNvPr id="13" name="Audio 12">
            <a:hlinkClick r:id="" action="ppaction://media"/>
            <a:extLst>
              <a:ext uri="{FF2B5EF4-FFF2-40B4-BE49-F238E27FC236}">
                <a16:creationId xmlns:a16="http://schemas.microsoft.com/office/drawing/2014/main" id="{2CF5B94F-ACDB-F61E-509E-0731B7ADB62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789164381"/>
      </p:ext>
    </p:extLst>
  </p:cSld>
  <p:clrMapOvr>
    <a:masterClrMapping/>
  </p:clrMapOvr>
  <mc:AlternateContent xmlns:mc="http://schemas.openxmlformats.org/markup-compatibility/2006">
    <mc:Choice xmlns:p14="http://schemas.microsoft.com/office/powerpoint/2010/main" Requires="p14">
      <p:transition spd="slow" p14:dur="2000" advTm="139156"/>
    </mc:Choice>
    <mc:Fallback>
      <p:transition spd="slow" advTm="1391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rallelogram 4">
            <a:extLst>
              <a:ext uri="{FF2B5EF4-FFF2-40B4-BE49-F238E27FC236}">
                <a16:creationId xmlns:a16="http://schemas.microsoft.com/office/drawing/2014/main" id="{7BF37710-65A9-C639-815A-6A829DBF09DC}"/>
              </a:ext>
            </a:extLst>
          </p:cNvPr>
          <p:cNvSpPr/>
          <p:nvPr/>
        </p:nvSpPr>
        <p:spPr>
          <a:xfrm>
            <a:off x="534349" y="3265428"/>
            <a:ext cx="2249578" cy="1209941"/>
          </a:xfrm>
          <a:prstGeom prst="parallelogram">
            <a:avLst/>
          </a:prstGeom>
          <a:solidFill>
            <a:schemeClr val="accent6">
              <a:lumMod val="20000"/>
              <a:lumOff val="8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 name="TextBox 6">
            <a:extLst>
              <a:ext uri="{FF2B5EF4-FFF2-40B4-BE49-F238E27FC236}">
                <a16:creationId xmlns:a16="http://schemas.microsoft.com/office/drawing/2014/main" id="{27FC9CF3-8F2C-3EFD-5168-0808E96C1025}"/>
              </a:ext>
            </a:extLst>
          </p:cNvPr>
          <p:cNvSpPr txBox="1"/>
          <p:nvPr/>
        </p:nvSpPr>
        <p:spPr>
          <a:xfrm>
            <a:off x="739829" y="3275040"/>
            <a:ext cx="1779182" cy="1200329"/>
          </a:xfrm>
          <a:prstGeom prst="rect">
            <a:avLst/>
          </a:prstGeom>
          <a:noFill/>
        </p:spPr>
        <p:txBody>
          <a:bodyPr wrap="square">
            <a:spAutoFit/>
          </a:bodyPr>
          <a:lstStyle/>
          <a:p>
            <a:pPr algn="ctr"/>
            <a:r>
              <a:rPr lang="en-US" sz="1200" dirty="0"/>
              <a:t> A sequence of precipitation intensity over ROI, consisting of 8 15-min time-step frames, spanning past 2 hours</a:t>
            </a:r>
          </a:p>
        </p:txBody>
      </p:sp>
      <p:sp>
        <p:nvSpPr>
          <p:cNvPr id="8" name="Rectangle: Rounded Corners 7">
            <a:extLst>
              <a:ext uri="{FF2B5EF4-FFF2-40B4-BE49-F238E27FC236}">
                <a16:creationId xmlns:a16="http://schemas.microsoft.com/office/drawing/2014/main" id="{FCFBED08-1191-27F8-4807-D764C0E19F67}"/>
              </a:ext>
            </a:extLst>
          </p:cNvPr>
          <p:cNvSpPr/>
          <p:nvPr/>
        </p:nvSpPr>
        <p:spPr>
          <a:xfrm>
            <a:off x="3566370" y="2839067"/>
            <a:ext cx="1597290" cy="2158329"/>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0" name="TextBox 9">
            <a:extLst>
              <a:ext uri="{FF2B5EF4-FFF2-40B4-BE49-F238E27FC236}">
                <a16:creationId xmlns:a16="http://schemas.microsoft.com/office/drawing/2014/main" id="{569F772D-7C82-4F4D-C28F-693F4174F821}"/>
              </a:ext>
            </a:extLst>
          </p:cNvPr>
          <p:cNvSpPr txBox="1"/>
          <p:nvPr/>
        </p:nvSpPr>
        <p:spPr>
          <a:xfrm>
            <a:off x="3727806" y="3085618"/>
            <a:ext cx="1241371" cy="1569660"/>
          </a:xfrm>
          <a:prstGeom prst="rect">
            <a:avLst/>
          </a:prstGeom>
          <a:noFill/>
        </p:spPr>
        <p:txBody>
          <a:bodyPr wrap="square">
            <a:spAutoFit/>
          </a:bodyPr>
          <a:lstStyle/>
          <a:p>
            <a:pPr algn="ctr"/>
            <a:r>
              <a:rPr lang="en-US" sz="1200" b="1" dirty="0"/>
              <a:t>Auto-Regressive Deep Learning Model:</a:t>
            </a:r>
          </a:p>
          <a:p>
            <a:pPr algn="ctr"/>
            <a:br>
              <a:rPr lang="en-US" sz="1200" b="1" dirty="0"/>
            </a:br>
            <a:r>
              <a:rPr lang="en-US" sz="1200" b="1" dirty="0"/>
              <a:t>ConvLSTM</a:t>
            </a:r>
          </a:p>
          <a:p>
            <a:pPr algn="ctr"/>
            <a:r>
              <a:rPr lang="en-US" sz="1200" b="1" dirty="0"/>
              <a:t>Or TarjGRU</a:t>
            </a:r>
          </a:p>
        </p:txBody>
      </p:sp>
      <p:sp>
        <p:nvSpPr>
          <p:cNvPr id="11" name="Parallelogram 10">
            <a:extLst>
              <a:ext uri="{FF2B5EF4-FFF2-40B4-BE49-F238E27FC236}">
                <a16:creationId xmlns:a16="http://schemas.microsoft.com/office/drawing/2014/main" id="{DDDF0E18-82C4-B068-8E9B-1E14A9B450D3}"/>
              </a:ext>
            </a:extLst>
          </p:cNvPr>
          <p:cNvSpPr/>
          <p:nvPr/>
        </p:nvSpPr>
        <p:spPr>
          <a:xfrm>
            <a:off x="5821738" y="3261892"/>
            <a:ext cx="2249578" cy="1209941"/>
          </a:xfrm>
          <a:prstGeom prst="parallelogram">
            <a:avLst/>
          </a:prstGeom>
          <a:solidFill>
            <a:schemeClr val="accent6">
              <a:lumMod val="20000"/>
              <a:lumOff val="8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 name="TextBox 11">
            <a:extLst>
              <a:ext uri="{FF2B5EF4-FFF2-40B4-BE49-F238E27FC236}">
                <a16:creationId xmlns:a16="http://schemas.microsoft.com/office/drawing/2014/main" id="{E18EAA26-8151-60D2-45CD-DB0FFBFBD66E}"/>
              </a:ext>
            </a:extLst>
          </p:cNvPr>
          <p:cNvSpPr txBox="1"/>
          <p:nvPr/>
        </p:nvSpPr>
        <p:spPr>
          <a:xfrm>
            <a:off x="6042917" y="3277092"/>
            <a:ext cx="1875273" cy="1200329"/>
          </a:xfrm>
          <a:prstGeom prst="rect">
            <a:avLst/>
          </a:prstGeom>
          <a:noFill/>
        </p:spPr>
        <p:txBody>
          <a:bodyPr wrap="square">
            <a:spAutoFit/>
          </a:bodyPr>
          <a:lstStyle/>
          <a:p>
            <a:pPr algn="ctr"/>
            <a:r>
              <a:rPr lang="en-US" sz="1200" dirty="0"/>
              <a:t>Predicted future sequence of precipitation intensity over ROI, consisting of 8 15-min time-step frames, spanning next 2 hours</a:t>
            </a:r>
          </a:p>
        </p:txBody>
      </p:sp>
      <p:sp>
        <p:nvSpPr>
          <p:cNvPr id="14" name="Cylinder 13">
            <a:extLst>
              <a:ext uri="{FF2B5EF4-FFF2-40B4-BE49-F238E27FC236}">
                <a16:creationId xmlns:a16="http://schemas.microsoft.com/office/drawing/2014/main" id="{DDFE4D3C-FE97-D5CE-673A-5DDE65ADA2EA}"/>
              </a:ext>
            </a:extLst>
          </p:cNvPr>
          <p:cNvSpPr/>
          <p:nvPr/>
        </p:nvSpPr>
        <p:spPr>
          <a:xfrm>
            <a:off x="1192489" y="1296695"/>
            <a:ext cx="1076518" cy="1099921"/>
          </a:xfrm>
          <a:prstGeom prst="can">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5" name="TextBox 14">
            <a:extLst>
              <a:ext uri="{FF2B5EF4-FFF2-40B4-BE49-F238E27FC236}">
                <a16:creationId xmlns:a16="http://schemas.microsoft.com/office/drawing/2014/main" id="{EA204640-8E89-62B1-DA39-1625CD0CDDFD}"/>
              </a:ext>
            </a:extLst>
          </p:cNvPr>
          <p:cNvSpPr txBox="1"/>
          <p:nvPr/>
        </p:nvSpPr>
        <p:spPr>
          <a:xfrm>
            <a:off x="1096979" y="1565461"/>
            <a:ext cx="1275957" cy="830997"/>
          </a:xfrm>
          <a:prstGeom prst="rect">
            <a:avLst/>
          </a:prstGeom>
          <a:noFill/>
        </p:spPr>
        <p:txBody>
          <a:bodyPr wrap="square">
            <a:spAutoFit/>
          </a:bodyPr>
          <a:lstStyle/>
          <a:p>
            <a:pPr algn="ctr"/>
            <a:r>
              <a:rPr lang="en-US" sz="1200" dirty="0"/>
              <a:t>NOAA Hydro-estimator Product repository</a:t>
            </a:r>
          </a:p>
        </p:txBody>
      </p:sp>
      <p:pic>
        <p:nvPicPr>
          <p:cNvPr id="1026" name="Picture 2" descr="From Space to Earth Satellite Icon Logo">
            <a:extLst>
              <a:ext uri="{FF2B5EF4-FFF2-40B4-BE49-F238E27FC236}">
                <a16:creationId xmlns:a16="http://schemas.microsoft.com/office/drawing/2014/main" id="{F7026A72-CEE0-7DB2-457B-4589E1F251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473788">
            <a:off x="3576068" y="1253312"/>
            <a:ext cx="1178301" cy="108766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olourbox">
            <a:extLst>
              <a:ext uri="{FF2B5EF4-FFF2-40B4-BE49-F238E27FC236}">
                <a16:creationId xmlns:a16="http://schemas.microsoft.com/office/drawing/2014/main" id="{E7114883-BEC0-6F89-0531-E6402A24E4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9092" y="1526737"/>
            <a:ext cx="916208" cy="916208"/>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2F13CE97-D229-9F20-FC52-C952A018448F}"/>
              </a:ext>
            </a:extLst>
          </p:cNvPr>
          <p:cNvCxnSpPr>
            <a:cxnSpLocks/>
          </p:cNvCxnSpPr>
          <p:nvPr/>
        </p:nvCxnSpPr>
        <p:spPr>
          <a:xfrm flipH="1">
            <a:off x="2640850" y="1867694"/>
            <a:ext cx="684839" cy="1"/>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CA21DA1F-132E-5174-71B5-2F5FA865E5B1}"/>
              </a:ext>
            </a:extLst>
          </p:cNvPr>
          <p:cNvCxnSpPr>
            <a:cxnSpLocks/>
          </p:cNvCxnSpPr>
          <p:nvPr/>
        </p:nvCxnSpPr>
        <p:spPr>
          <a:xfrm>
            <a:off x="1734637" y="2652042"/>
            <a:ext cx="0" cy="304928"/>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8115E22F-A97C-64D8-6883-4E65DC848BEF}"/>
              </a:ext>
            </a:extLst>
          </p:cNvPr>
          <p:cNvCxnSpPr>
            <a:cxnSpLocks/>
          </p:cNvCxnSpPr>
          <p:nvPr/>
        </p:nvCxnSpPr>
        <p:spPr>
          <a:xfrm>
            <a:off x="2859842" y="3828190"/>
            <a:ext cx="404963"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E0F940E-D674-49D5-EB32-8BF5000F8A8E}"/>
              </a:ext>
            </a:extLst>
          </p:cNvPr>
          <p:cNvCxnSpPr>
            <a:cxnSpLocks/>
          </p:cNvCxnSpPr>
          <p:nvPr/>
        </p:nvCxnSpPr>
        <p:spPr>
          <a:xfrm>
            <a:off x="5344411" y="3902810"/>
            <a:ext cx="404963"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pic>
        <p:nvPicPr>
          <p:cNvPr id="35" name="Picture 34" descr="A screenshot of a map&#10;&#10;Description automatically generated">
            <a:extLst>
              <a:ext uri="{FF2B5EF4-FFF2-40B4-BE49-F238E27FC236}">
                <a16:creationId xmlns:a16="http://schemas.microsoft.com/office/drawing/2014/main" id="{09344EB3-77CF-1005-4807-A44D8CB50D55}"/>
              </a:ext>
            </a:extLst>
          </p:cNvPr>
          <p:cNvPicPr>
            <a:picLocks noChangeAspect="1"/>
          </p:cNvPicPr>
          <p:nvPr/>
        </p:nvPicPr>
        <p:blipFill>
          <a:blip r:embed="rId7">
            <a:extLst>
              <a:ext uri="{28A0092B-C50C-407E-A947-70E740481C1C}">
                <a14:useLocalDpi xmlns:a14="http://schemas.microsoft.com/office/drawing/2010/main" val="0"/>
              </a:ext>
            </a:extLst>
          </a:blip>
          <a:srcRect l="8349" t="9556" r="12254" b="8374"/>
          <a:stretch/>
        </p:blipFill>
        <p:spPr>
          <a:xfrm>
            <a:off x="6111157" y="1092661"/>
            <a:ext cx="1888508" cy="1626734"/>
          </a:xfrm>
          <a:prstGeom prst="rect">
            <a:avLst/>
          </a:prstGeom>
          <a:effectLst>
            <a:outerShdw blurRad="50800" dist="38100" dir="2700000" algn="tl" rotWithShape="0">
              <a:prstClr val="black">
                <a:alpha val="40000"/>
              </a:prstClr>
            </a:outerShdw>
          </a:effectLst>
        </p:spPr>
      </p:pic>
      <p:cxnSp>
        <p:nvCxnSpPr>
          <p:cNvPr id="36" name="Straight Arrow Connector 35">
            <a:extLst>
              <a:ext uri="{FF2B5EF4-FFF2-40B4-BE49-F238E27FC236}">
                <a16:creationId xmlns:a16="http://schemas.microsoft.com/office/drawing/2014/main" id="{0E2E6059-AAFD-FAFF-C8DB-2CD1C1FD294D}"/>
              </a:ext>
            </a:extLst>
          </p:cNvPr>
          <p:cNvCxnSpPr>
            <a:cxnSpLocks/>
          </p:cNvCxnSpPr>
          <p:nvPr/>
        </p:nvCxnSpPr>
        <p:spPr>
          <a:xfrm flipV="1">
            <a:off x="6991268" y="2839665"/>
            <a:ext cx="0" cy="234609"/>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pic>
        <p:nvPicPr>
          <p:cNvPr id="39" name="Picture 38" descr="A screenshot of a weather image&#10;&#10;Description automatically generated">
            <a:extLst>
              <a:ext uri="{FF2B5EF4-FFF2-40B4-BE49-F238E27FC236}">
                <a16:creationId xmlns:a16="http://schemas.microsoft.com/office/drawing/2014/main" id="{39BF171B-1B8F-ECBE-FBA3-2C4272C7E173}"/>
              </a:ext>
            </a:extLst>
          </p:cNvPr>
          <p:cNvPicPr>
            <a:picLocks noChangeAspect="1"/>
          </p:cNvPicPr>
          <p:nvPr/>
        </p:nvPicPr>
        <p:blipFill>
          <a:blip r:embed="rId8">
            <a:extLst>
              <a:ext uri="{28A0092B-C50C-407E-A947-70E740481C1C}">
                <a14:useLocalDpi xmlns:a14="http://schemas.microsoft.com/office/drawing/2010/main" val="0"/>
              </a:ext>
            </a:extLst>
          </a:blip>
          <a:srcRect l="8808" t="6299" r="10808" b="5532"/>
          <a:stretch/>
        </p:blipFill>
        <p:spPr>
          <a:xfrm>
            <a:off x="2676150" y="4020196"/>
            <a:ext cx="733505" cy="670447"/>
          </a:xfrm>
          <a:prstGeom prst="rect">
            <a:avLst/>
          </a:prstGeom>
        </p:spPr>
      </p:pic>
      <p:sp>
        <p:nvSpPr>
          <p:cNvPr id="2" name="Title 1">
            <a:extLst>
              <a:ext uri="{FF2B5EF4-FFF2-40B4-BE49-F238E27FC236}">
                <a16:creationId xmlns:a16="http://schemas.microsoft.com/office/drawing/2014/main" id="{572AC40D-6B62-483A-0AE1-BB95B533F21E}"/>
              </a:ext>
            </a:extLst>
          </p:cNvPr>
          <p:cNvSpPr>
            <a:spLocks noGrp="1"/>
          </p:cNvSpPr>
          <p:nvPr>
            <p:ph type="title"/>
          </p:nvPr>
        </p:nvSpPr>
        <p:spPr>
          <a:xfrm>
            <a:off x="171450" y="30959"/>
            <a:ext cx="8686800" cy="695324"/>
          </a:xfrm>
        </p:spPr>
        <p:txBody>
          <a:bodyPr/>
          <a:lstStyle/>
          <a:p>
            <a:r>
              <a:rPr lang="en-US" dirty="0"/>
              <a:t>Approach</a:t>
            </a:r>
          </a:p>
        </p:txBody>
      </p:sp>
      <p:pic>
        <p:nvPicPr>
          <p:cNvPr id="1028" name="Audio 1027">
            <a:hlinkClick r:id="" action="ppaction://media"/>
            <a:extLst>
              <a:ext uri="{FF2B5EF4-FFF2-40B4-BE49-F238E27FC236}">
                <a16:creationId xmlns:a16="http://schemas.microsoft.com/office/drawing/2014/main" id="{2E30F38F-D539-C31B-7084-68DBC769CDB8}"/>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511549407"/>
      </p:ext>
    </p:extLst>
  </p:cSld>
  <p:clrMapOvr>
    <a:masterClrMapping/>
  </p:clrMapOvr>
  <mc:AlternateContent xmlns:mc="http://schemas.openxmlformats.org/markup-compatibility/2006">
    <mc:Choice xmlns:p14="http://schemas.microsoft.com/office/powerpoint/2010/main" Requires="p14">
      <p:transition spd="slow" p14:dur="2000" advTm="55382"/>
    </mc:Choice>
    <mc:Fallback>
      <p:transition spd="slow" advTm="553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2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F1273-A911-626C-AD26-585D74AC609E}"/>
              </a:ext>
            </a:extLst>
          </p:cNvPr>
          <p:cNvSpPr>
            <a:spLocks noGrp="1"/>
          </p:cNvSpPr>
          <p:nvPr>
            <p:ph type="title"/>
          </p:nvPr>
        </p:nvSpPr>
        <p:spPr/>
        <p:txBody>
          <a:bodyPr/>
          <a:lstStyle/>
          <a:p>
            <a:r>
              <a:rPr lang="en-US" dirty="0"/>
              <a:t>Approach</a:t>
            </a:r>
          </a:p>
        </p:txBody>
      </p:sp>
      <p:sp>
        <p:nvSpPr>
          <p:cNvPr id="4" name="Slide Number Placeholder 3">
            <a:extLst>
              <a:ext uri="{FF2B5EF4-FFF2-40B4-BE49-F238E27FC236}">
                <a16:creationId xmlns:a16="http://schemas.microsoft.com/office/drawing/2014/main" id="{4BCC2D96-07D0-E853-7949-0211BD914865}"/>
              </a:ext>
            </a:extLst>
          </p:cNvPr>
          <p:cNvSpPr>
            <a:spLocks noGrp="1"/>
          </p:cNvSpPr>
          <p:nvPr>
            <p:ph type="sldNum" sz="quarter" idx="12"/>
          </p:nvPr>
        </p:nvSpPr>
        <p:spPr/>
        <p:txBody>
          <a:bodyPr/>
          <a:lstStyle/>
          <a:p>
            <a:fld id="{B6F15528-21DE-4FAA-801E-634DDDAF4B2B}" type="slidenum">
              <a:rPr lang="en-US" smtClean="0"/>
              <a:pPr/>
              <a:t>6</a:t>
            </a:fld>
            <a:endParaRPr lang="en-US"/>
          </a:p>
        </p:txBody>
      </p:sp>
      <p:sp>
        <p:nvSpPr>
          <p:cNvPr id="56" name="Rectangle: Rounded Corners 55">
            <a:extLst>
              <a:ext uri="{FF2B5EF4-FFF2-40B4-BE49-F238E27FC236}">
                <a16:creationId xmlns:a16="http://schemas.microsoft.com/office/drawing/2014/main" id="{A7D1258A-AD3A-DE2D-7725-E8CF75453C76}"/>
              </a:ext>
            </a:extLst>
          </p:cNvPr>
          <p:cNvSpPr/>
          <p:nvPr/>
        </p:nvSpPr>
        <p:spPr>
          <a:xfrm>
            <a:off x="1946535" y="1026073"/>
            <a:ext cx="1093157" cy="5424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57" name="Oval 56">
            <a:extLst>
              <a:ext uri="{FF2B5EF4-FFF2-40B4-BE49-F238E27FC236}">
                <a16:creationId xmlns:a16="http://schemas.microsoft.com/office/drawing/2014/main" id="{AED7A1ED-2D90-ECD0-7858-F1CE991D9CCC}"/>
              </a:ext>
            </a:extLst>
          </p:cNvPr>
          <p:cNvSpPr/>
          <p:nvPr/>
        </p:nvSpPr>
        <p:spPr>
          <a:xfrm>
            <a:off x="565894" y="1026073"/>
            <a:ext cx="898676" cy="5425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8" name="TextBox 57">
            <a:extLst>
              <a:ext uri="{FF2B5EF4-FFF2-40B4-BE49-F238E27FC236}">
                <a16:creationId xmlns:a16="http://schemas.microsoft.com/office/drawing/2014/main" id="{80192F66-44DC-EBC0-A81E-E1F483D3F6A5}"/>
              </a:ext>
            </a:extLst>
          </p:cNvPr>
          <p:cNvSpPr txBox="1"/>
          <p:nvPr/>
        </p:nvSpPr>
        <p:spPr>
          <a:xfrm>
            <a:off x="813792" y="1183397"/>
            <a:ext cx="542498" cy="253916"/>
          </a:xfrm>
          <a:prstGeom prst="rect">
            <a:avLst/>
          </a:prstGeom>
          <a:noFill/>
        </p:spPr>
        <p:txBody>
          <a:bodyPr wrap="square" rtlCol="0">
            <a:spAutoFit/>
          </a:bodyPr>
          <a:lstStyle/>
          <a:p>
            <a:r>
              <a:rPr lang="en-US" sz="1050" dirty="0"/>
              <a:t>Start</a:t>
            </a:r>
          </a:p>
        </p:txBody>
      </p:sp>
      <p:sp>
        <p:nvSpPr>
          <p:cNvPr id="59" name="TextBox 58">
            <a:extLst>
              <a:ext uri="{FF2B5EF4-FFF2-40B4-BE49-F238E27FC236}">
                <a16:creationId xmlns:a16="http://schemas.microsoft.com/office/drawing/2014/main" id="{0AB68221-FCFC-F1CE-4AB9-C5E7897E5054}"/>
              </a:ext>
            </a:extLst>
          </p:cNvPr>
          <p:cNvSpPr txBox="1"/>
          <p:nvPr/>
        </p:nvSpPr>
        <p:spPr>
          <a:xfrm>
            <a:off x="1881281" y="1101115"/>
            <a:ext cx="1223664" cy="415498"/>
          </a:xfrm>
          <a:prstGeom prst="rect">
            <a:avLst/>
          </a:prstGeom>
          <a:noFill/>
        </p:spPr>
        <p:txBody>
          <a:bodyPr wrap="square" rtlCol="0">
            <a:spAutoFit/>
          </a:bodyPr>
          <a:lstStyle/>
          <a:p>
            <a:pPr algn="ctr"/>
            <a:r>
              <a:rPr lang="en-US" sz="1050" dirty="0"/>
              <a:t>Connect to Azure Cloud Container</a:t>
            </a:r>
          </a:p>
        </p:txBody>
      </p:sp>
      <p:sp>
        <p:nvSpPr>
          <p:cNvPr id="60" name="Parallelogram 59">
            <a:extLst>
              <a:ext uri="{FF2B5EF4-FFF2-40B4-BE49-F238E27FC236}">
                <a16:creationId xmlns:a16="http://schemas.microsoft.com/office/drawing/2014/main" id="{1767BB11-1295-9E96-16C0-10C14DA0211E}"/>
              </a:ext>
            </a:extLst>
          </p:cNvPr>
          <p:cNvSpPr/>
          <p:nvPr/>
        </p:nvSpPr>
        <p:spPr>
          <a:xfrm>
            <a:off x="286854" y="1991051"/>
            <a:ext cx="1191038" cy="553998"/>
          </a:xfrm>
          <a:prstGeom prst="parallelogram">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1" name="TextBox 60">
            <a:extLst>
              <a:ext uri="{FF2B5EF4-FFF2-40B4-BE49-F238E27FC236}">
                <a16:creationId xmlns:a16="http://schemas.microsoft.com/office/drawing/2014/main" id="{7216E1FD-79D6-A3EF-9C21-72A50BB4C6B4}"/>
              </a:ext>
            </a:extLst>
          </p:cNvPr>
          <p:cNvSpPr txBox="1"/>
          <p:nvPr/>
        </p:nvSpPr>
        <p:spPr>
          <a:xfrm>
            <a:off x="254227" y="2070331"/>
            <a:ext cx="1223664" cy="415498"/>
          </a:xfrm>
          <a:prstGeom prst="rect">
            <a:avLst/>
          </a:prstGeom>
          <a:noFill/>
        </p:spPr>
        <p:txBody>
          <a:bodyPr wrap="square" rtlCol="0">
            <a:spAutoFit/>
          </a:bodyPr>
          <a:lstStyle/>
          <a:p>
            <a:pPr algn="ctr"/>
            <a:r>
              <a:rPr lang="en-US" sz="1050" dirty="0"/>
              <a:t>Specify Time-Range of Interest</a:t>
            </a:r>
          </a:p>
        </p:txBody>
      </p:sp>
      <p:sp>
        <p:nvSpPr>
          <p:cNvPr id="62" name="Rectangle: Rounded Corners 61">
            <a:extLst>
              <a:ext uri="{FF2B5EF4-FFF2-40B4-BE49-F238E27FC236}">
                <a16:creationId xmlns:a16="http://schemas.microsoft.com/office/drawing/2014/main" id="{CFD8057C-919E-4F62-3A41-B96B7DB47081}"/>
              </a:ext>
            </a:extLst>
          </p:cNvPr>
          <p:cNvSpPr/>
          <p:nvPr/>
        </p:nvSpPr>
        <p:spPr>
          <a:xfrm>
            <a:off x="3742938" y="1036309"/>
            <a:ext cx="1234751" cy="50667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63" name="TextBox 62">
            <a:extLst>
              <a:ext uri="{FF2B5EF4-FFF2-40B4-BE49-F238E27FC236}">
                <a16:creationId xmlns:a16="http://schemas.microsoft.com/office/drawing/2014/main" id="{A26ECB94-2C68-8847-7A8B-FDF75A7D06CF}"/>
              </a:ext>
            </a:extLst>
          </p:cNvPr>
          <p:cNvSpPr txBox="1"/>
          <p:nvPr/>
        </p:nvSpPr>
        <p:spPr>
          <a:xfrm>
            <a:off x="3710309" y="1098554"/>
            <a:ext cx="1300006" cy="415498"/>
          </a:xfrm>
          <a:prstGeom prst="rect">
            <a:avLst/>
          </a:prstGeom>
          <a:noFill/>
        </p:spPr>
        <p:txBody>
          <a:bodyPr wrap="square" rtlCol="0">
            <a:spAutoFit/>
          </a:bodyPr>
          <a:lstStyle/>
          <a:p>
            <a:pPr algn="ctr"/>
            <a:r>
              <a:rPr lang="en-US" sz="1050" dirty="0"/>
              <a:t>Download lat-long specification file</a:t>
            </a:r>
          </a:p>
        </p:txBody>
      </p:sp>
      <p:sp>
        <p:nvSpPr>
          <p:cNvPr id="64" name="Rectangle: Rounded Corners 63">
            <a:extLst>
              <a:ext uri="{FF2B5EF4-FFF2-40B4-BE49-F238E27FC236}">
                <a16:creationId xmlns:a16="http://schemas.microsoft.com/office/drawing/2014/main" id="{28EFD974-4CD4-E559-E7DA-0454224C9E07}"/>
              </a:ext>
            </a:extLst>
          </p:cNvPr>
          <p:cNvSpPr/>
          <p:nvPr/>
        </p:nvSpPr>
        <p:spPr>
          <a:xfrm>
            <a:off x="1812189" y="1839059"/>
            <a:ext cx="1361848" cy="81095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65" name="TextBox 64">
            <a:extLst>
              <a:ext uri="{FF2B5EF4-FFF2-40B4-BE49-F238E27FC236}">
                <a16:creationId xmlns:a16="http://schemas.microsoft.com/office/drawing/2014/main" id="{CE388513-D1E8-7BC3-E999-AEC233912092}"/>
              </a:ext>
            </a:extLst>
          </p:cNvPr>
          <p:cNvSpPr txBox="1"/>
          <p:nvPr/>
        </p:nvSpPr>
        <p:spPr>
          <a:xfrm>
            <a:off x="1812189" y="1905956"/>
            <a:ext cx="1393196" cy="900246"/>
          </a:xfrm>
          <a:prstGeom prst="rect">
            <a:avLst/>
          </a:prstGeom>
          <a:noFill/>
        </p:spPr>
        <p:txBody>
          <a:bodyPr wrap="square" rtlCol="0">
            <a:spAutoFit/>
          </a:bodyPr>
          <a:lstStyle/>
          <a:p>
            <a:pPr algn="ctr"/>
            <a:r>
              <a:rPr lang="en-US" sz="1050" dirty="0"/>
              <a:t>Download data files that span the specified time-range to Google Drive (GD)</a:t>
            </a:r>
          </a:p>
        </p:txBody>
      </p:sp>
      <p:sp>
        <p:nvSpPr>
          <p:cNvPr id="66" name="Rectangle: Rounded Corners 65">
            <a:extLst>
              <a:ext uri="{FF2B5EF4-FFF2-40B4-BE49-F238E27FC236}">
                <a16:creationId xmlns:a16="http://schemas.microsoft.com/office/drawing/2014/main" id="{5D65B9EF-DC6B-0616-9503-E83824B950BA}"/>
              </a:ext>
            </a:extLst>
          </p:cNvPr>
          <p:cNvSpPr/>
          <p:nvPr/>
        </p:nvSpPr>
        <p:spPr>
          <a:xfrm>
            <a:off x="3744644" y="1904057"/>
            <a:ext cx="1234751" cy="61112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67" name="TextBox 66">
            <a:extLst>
              <a:ext uri="{FF2B5EF4-FFF2-40B4-BE49-F238E27FC236}">
                <a16:creationId xmlns:a16="http://schemas.microsoft.com/office/drawing/2014/main" id="{89CB130B-0943-5363-7D49-20AB763E841D}"/>
              </a:ext>
            </a:extLst>
          </p:cNvPr>
          <p:cNvSpPr txBox="1"/>
          <p:nvPr/>
        </p:nvSpPr>
        <p:spPr>
          <a:xfrm>
            <a:off x="3710309" y="1961185"/>
            <a:ext cx="1300006" cy="577081"/>
          </a:xfrm>
          <a:prstGeom prst="rect">
            <a:avLst/>
          </a:prstGeom>
          <a:noFill/>
        </p:spPr>
        <p:txBody>
          <a:bodyPr wrap="square" rtlCol="0">
            <a:spAutoFit/>
          </a:bodyPr>
          <a:lstStyle/>
          <a:p>
            <a:pPr algn="ctr"/>
            <a:r>
              <a:rPr lang="en-US" sz="1050" dirty="0"/>
              <a:t>Generate lat-long arrays for spatial grid</a:t>
            </a:r>
          </a:p>
        </p:txBody>
      </p:sp>
      <p:sp>
        <p:nvSpPr>
          <p:cNvPr id="68" name="Rectangle: Rounded Corners 67">
            <a:extLst>
              <a:ext uri="{FF2B5EF4-FFF2-40B4-BE49-F238E27FC236}">
                <a16:creationId xmlns:a16="http://schemas.microsoft.com/office/drawing/2014/main" id="{3D1CE41B-38B9-F990-FC8D-D0955DC5A7F5}"/>
              </a:ext>
            </a:extLst>
          </p:cNvPr>
          <p:cNvSpPr/>
          <p:nvPr/>
        </p:nvSpPr>
        <p:spPr>
          <a:xfrm>
            <a:off x="3647034" y="2875496"/>
            <a:ext cx="1448959" cy="87204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69" name="TextBox 68">
            <a:extLst>
              <a:ext uri="{FF2B5EF4-FFF2-40B4-BE49-F238E27FC236}">
                <a16:creationId xmlns:a16="http://schemas.microsoft.com/office/drawing/2014/main" id="{60B618CE-E476-15E0-E08A-A1D519784CD1}"/>
              </a:ext>
            </a:extLst>
          </p:cNvPr>
          <p:cNvSpPr txBox="1"/>
          <p:nvPr/>
        </p:nvSpPr>
        <p:spPr>
          <a:xfrm>
            <a:off x="3614406" y="2901917"/>
            <a:ext cx="1506643" cy="900246"/>
          </a:xfrm>
          <a:prstGeom prst="rect">
            <a:avLst/>
          </a:prstGeom>
          <a:noFill/>
        </p:spPr>
        <p:txBody>
          <a:bodyPr wrap="square" rtlCol="0">
            <a:spAutoFit/>
          </a:bodyPr>
          <a:lstStyle/>
          <a:p>
            <a:pPr algn="ctr"/>
            <a:r>
              <a:rPr lang="en-US" sz="1050" dirty="0"/>
              <a:t>Generate indices based on ROI for slicing lat-long arrays to confine the spatial grid</a:t>
            </a:r>
          </a:p>
        </p:txBody>
      </p:sp>
      <p:sp>
        <p:nvSpPr>
          <p:cNvPr id="70" name="Rectangle: Rounded Corners 69">
            <a:extLst>
              <a:ext uri="{FF2B5EF4-FFF2-40B4-BE49-F238E27FC236}">
                <a16:creationId xmlns:a16="http://schemas.microsoft.com/office/drawing/2014/main" id="{288A0FA7-A63C-A1D5-15C6-0B3080CDD601}"/>
              </a:ext>
            </a:extLst>
          </p:cNvPr>
          <p:cNvSpPr/>
          <p:nvPr/>
        </p:nvSpPr>
        <p:spPr>
          <a:xfrm>
            <a:off x="1591100" y="2875497"/>
            <a:ext cx="1814902" cy="85141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71" name="TextBox 70">
            <a:extLst>
              <a:ext uri="{FF2B5EF4-FFF2-40B4-BE49-F238E27FC236}">
                <a16:creationId xmlns:a16="http://schemas.microsoft.com/office/drawing/2014/main" id="{5B70C6CA-FF90-90DE-ECAA-7FFFCCD58481}"/>
              </a:ext>
            </a:extLst>
          </p:cNvPr>
          <p:cNvSpPr txBox="1"/>
          <p:nvPr/>
        </p:nvSpPr>
        <p:spPr>
          <a:xfrm>
            <a:off x="1533744" y="3016175"/>
            <a:ext cx="1927187" cy="577081"/>
          </a:xfrm>
          <a:prstGeom prst="rect">
            <a:avLst/>
          </a:prstGeom>
          <a:noFill/>
        </p:spPr>
        <p:txBody>
          <a:bodyPr wrap="square" rtlCol="0">
            <a:spAutoFit/>
          </a:bodyPr>
          <a:lstStyle/>
          <a:p>
            <a:pPr algn="ctr"/>
            <a:r>
              <a:rPr lang="en-US" sz="1050" dirty="0"/>
              <a:t>Access GD and extract precipitation data net4CDF files for a single day</a:t>
            </a:r>
          </a:p>
        </p:txBody>
      </p:sp>
      <p:sp>
        <p:nvSpPr>
          <p:cNvPr id="72" name="Parallelogram 71">
            <a:extLst>
              <a:ext uri="{FF2B5EF4-FFF2-40B4-BE49-F238E27FC236}">
                <a16:creationId xmlns:a16="http://schemas.microsoft.com/office/drawing/2014/main" id="{E3328A1E-8CA5-3AA5-FD8C-AE5B1878E0F1}"/>
              </a:ext>
            </a:extLst>
          </p:cNvPr>
          <p:cNvSpPr/>
          <p:nvPr/>
        </p:nvSpPr>
        <p:spPr>
          <a:xfrm>
            <a:off x="3606186" y="3973669"/>
            <a:ext cx="1356149" cy="633278"/>
          </a:xfrm>
          <a:prstGeom prst="parallelogram">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3" name="TextBox 72">
            <a:extLst>
              <a:ext uri="{FF2B5EF4-FFF2-40B4-BE49-F238E27FC236}">
                <a16:creationId xmlns:a16="http://schemas.microsoft.com/office/drawing/2014/main" id="{E1365B1C-88C7-36E9-131D-5330317C4928}"/>
              </a:ext>
            </a:extLst>
          </p:cNvPr>
          <p:cNvSpPr txBox="1"/>
          <p:nvPr/>
        </p:nvSpPr>
        <p:spPr>
          <a:xfrm>
            <a:off x="3694955" y="4052948"/>
            <a:ext cx="1223664" cy="577081"/>
          </a:xfrm>
          <a:prstGeom prst="rect">
            <a:avLst/>
          </a:prstGeom>
          <a:noFill/>
        </p:spPr>
        <p:txBody>
          <a:bodyPr wrap="square" rtlCol="0">
            <a:spAutoFit/>
          </a:bodyPr>
          <a:lstStyle/>
          <a:p>
            <a:pPr algn="ctr"/>
            <a:r>
              <a:rPr lang="en-US" sz="1050" dirty="0"/>
              <a:t>List indices for slicing to spatial ROI</a:t>
            </a:r>
          </a:p>
        </p:txBody>
      </p:sp>
      <p:sp>
        <p:nvSpPr>
          <p:cNvPr id="74" name="Rectangle: Rounded Corners 73">
            <a:extLst>
              <a:ext uri="{FF2B5EF4-FFF2-40B4-BE49-F238E27FC236}">
                <a16:creationId xmlns:a16="http://schemas.microsoft.com/office/drawing/2014/main" id="{E8E06E36-A63A-07BE-1745-CD30AA26A2EA}"/>
              </a:ext>
            </a:extLst>
          </p:cNvPr>
          <p:cNvSpPr/>
          <p:nvPr/>
        </p:nvSpPr>
        <p:spPr>
          <a:xfrm>
            <a:off x="1819868" y="4030482"/>
            <a:ext cx="1361848" cy="553998"/>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75" name="TextBox 74">
            <a:extLst>
              <a:ext uri="{FF2B5EF4-FFF2-40B4-BE49-F238E27FC236}">
                <a16:creationId xmlns:a16="http://schemas.microsoft.com/office/drawing/2014/main" id="{E195616E-B190-8C5E-6A8A-4CE27EBBEF3C}"/>
              </a:ext>
            </a:extLst>
          </p:cNvPr>
          <p:cNvSpPr txBox="1"/>
          <p:nvPr/>
        </p:nvSpPr>
        <p:spPr>
          <a:xfrm>
            <a:off x="1788519" y="4130032"/>
            <a:ext cx="1393196" cy="415498"/>
          </a:xfrm>
          <a:prstGeom prst="rect">
            <a:avLst/>
          </a:prstGeom>
          <a:noFill/>
        </p:spPr>
        <p:txBody>
          <a:bodyPr wrap="square" rtlCol="0">
            <a:spAutoFit/>
          </a:bodyPr>
          <a:lstStyle/>
          <a:p>
            <a:pPr algn="ctr"/>
            <a:r>
              <a:rPr lang="en-US" sz="1050" dirty="0"/>
              <a:t>Slice precipitation data to spatial ROI</a:t>
            </a:r>
          </a:p>
        </p:txBody>
      </p:sp>
      <p:sp>
        <p:nvSpPr>
          <p:cNvPr id="76" name="Diamond 75">
            <a:extLst>
              <a:ext uri="{FF2B5EF4-FFF2-40B4-BE49-F238E27FC236}">
                <a16:creationId xmlns:a16="http://schemas.microsoft.com/office/drawing/2014/main" id="{43D99A7B-0A6F-01F8-D7D3-268D1EEDB31B}"/>
              </a:ext>
            </a:extLst>
          </p:cNvPr>
          <p:cNvSpPr/>
          <p:nvPr/>
        </p:nvSpPr>
        <p:spPr>
          <a:xfrm>
            <a:off x="6113852" y="1076608"/>
            <a:ext cx="2125154" cy="1449434"/>
          </a:xfrm>
          <a:prstGeom prst="diamond">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TextBox 76">
            <a:extLst>
              <a:ext uri="{FF2B5EF4-FFF2-40B4-BE49-F238E27FC236}">
                <a16:creationId xmlns:a16="http://schemas.microsoft.com/office/drawing/2014/main" id="{E846E86F-F6BB-272E-667C-E5F0E170AE0A}"/>
              </a:ext>
            </a:extLst>
          </p:cNvPr>
          <p:cNvSpPr txBox="1"/>
          <p:nvPr/>
        </p:nvSpPr>
        <p:spPr>
          <a:xfrm>
            <a:off x="6482822" y="1292919"/>
            <a:ext cx="1421887" cy="1061829"/>
          </a:xfrm>
          <a:prstGeom prst="rect">
            <a:avLst/>
          </a:prstGeom>
          <a:noFill/>
        </p:spPr>
        <p:txBody>
          <a:bodyPr wrap="square">
            <a:spAutoFit/>
          </a:bodyPr>
          <a:lstStyle/>
          <a:p>
            <a:pPr algn="ctr"/>
            <a:r>
              <a:rPr lang="en-US" sz="1050" dirty="0"/>
              <a:t>Is the max precipitation intensity any time-step during the day &gt; 25mm (signifying rainy day)</a:t>
            </a:r>
          </a:p>
        </p:txBody>
      </p:sp>
      <p:sp>
        <p:nvSpPr>
          <p:cNvPr id="78" name="Diamond 77">
            <a:extLst>
              <a:ext uri="{FF2B5EF4-FFF2-40B4-BE49-F238E27FC236}">
                <a16:creationId xmlns:a16="http://schemas.microsoft.com/office/drawing/2014/main" id="{13D51BB8-E058-5601-DEBF-04D46D09E8FD}"/>
              </a:ext>
            </a:extLst>
          </p:cNvPr>
          <p:cNvSpPr/>
          <p:nvPr/>
        </p:nvSpPr>
        <p:spPr>
          <a:xfrm>
            <a:off x="5636222" y="2699550"/>
            <a:ext cx="1424542" cy="1134514"/>
          </a:xfrm>
          <a:prstGeom prst="diamond">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9" name="TextBox 78">
            <a:extLst>
              <a:ext uri="{FF2B5EF4-FFF2-40B4-BE49-F238E27FC236}">
                <a16:creationId xmlns:a16="http://schemas.microsoft.com/office/drawing/2014/main" id="{5ADED966-D202-2E17-05A8-8D7E3D928A9D}"/>
              </a:ext>
            </a:extLst>
          </p:cNvPr>
          <p:cNvSpPr txBox="1"/>
          <p:nvPr/>
        </p:nvSpPr>
        <p:spPr>
          <a:xfrm>
            <a:off x="7335980" y="3000772"/>
            <a:ext cx="1421887" cy="577081"/>
          </a:xfrm>
          <a:prstGeom prst="rect">
            <a:avLst/>
          </a:prstGeom>
          <a:noFill/>
        </p:spPr>
        <p:txBody>
          <a:bodyPr wrap="square">
            <a:spAutoFit/>
          </a:bodyPr>
          <a:lstStyle/>
          <a:p>
            <a:pPr algn="ctr"/>
            <a:r>
              <a:rPr lang="en-US" sz="1050" dirty="0"/>
              <a:t>Save each time-step frame/array for the day as numpy files</a:t>
            </a:r>
          </a:p>
        </p:txBody>
      </p:sp>
      <p:sp>
        <p:nvSpPr>
          <p:cNvPr id="80" name="TextBox 79">
            <a:extLst>
              <a:ext uri="{FF2B5EF4-FFF2-40B4-BE49-F238E27FC236}">
                <a16:creationId xmlns:a16="http://schemas.microsoft.com/office/drawing/2014/main" id="{B467B68B-01A3-10EA-7272-27EAF7354A86}"/>
              </a:ext>
            </a:extLst>
          </p:cNvPr>
          <p:cNvSpPr txBox="1"/>
          <p:nvPr/>
        </p:nvSpPr>
        <p:spPr>
          <a:xfrm>
            <a:off x="5796689" y="2989808"/>
            <a:ext cx="1114071" cy="577081"/>
          </a:xfrm>
          <a:prstGeom prst="rect">
            <a:avLst/>
          </a:prstGeom>
          <a:noFill/>
        </p:spPr>
        <p:txBody>
          <a:bodyPr wrap="square">
            <a:spAutoFit/>
          </a:bodyPr>
          <a:lstStyle/>
          <a:p>
            <a:pPr algn="ctr"/>
            <a:r>
              <a:rPr lang="en-US" sz="1050" dirty="0"/>
              <a:t>Have all days been processed?</a:t>
            </a:r>
          </a:p>
        </p:txBody>
      </p:sp>
      <p:sp>
        <p:nvSpPr>
          <p:cNvPr id="81" name="Rectangle: Rounded Corners 80">
            <a:extLst>
              <a:ext uri="{FF2B5EF4-FFF2-40B4-BE49-F238E27FC236}">
                <a16:creationId xmlns:a16="http://schemas.microsoft.com/office/drawing/2014/main" id="{2601AF73-F67F-E89E-0E9E-FEA88A10FE2C}"/>
              </a:ext>
            </a:extLst>
          </p:cNvPr>
          <p:cNvSpPr/>
          <p:nvPr/>
        </p:nvSpPr>
        <p:spPr>
          <a:xfrm>
            <a:off x="7407498" y="2897459"/>
            <a:ext cx="1278851" cy="73605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82" name="Oval 81">
            <a:extLst>
              <a:ext uri="{FF2B5EF4-FFF2-40B4-BE49-F238E27FC236}">
                <a16:creationId xmlns:a16="http://schemas.microsoft.com/office/drawing/2014/main" id="{54AF57DF-89FA-1B3E-0037-AEE7AB9F5F11}"/>
              </a:ext>
            </a:extLst>
          </p:cNvPr>
          <p:cNvSpPr/>
          <p:nvPr/>
        </p:nvSpPr>
        <p:spPr>
          <a:xfrm>
            <a:off x="6425855" y="4160240"/>
            <a:ext cx="898676" cy="5425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3" name="TextBox 82">
            <a:extLst>
              <a:ext uri="{FF2B5EF4-FFF2-40B4-BE49-F238E27FC236}">
                <a16:creationId xmlns:a16="http://schemas.microsoft.com/office/drawing/2014/main" id="{2B2D251F-F4D7-923B-6104-D38866CD2230}"/>
              </a:ext>
            </a:extLst>
          </p:cNvPr>
          <p:cNvSpPr txBox="1"/>
          <p:nvPr/>
        </p:nvSpPr>
        <p:spPr>
          <a:xfrm>
            <a:off x="6698731" y="4313023"/>
            <a:ext cx="542498" cy="253916"/>
          </a:xfrm>
          <a:prstGeom prst="rect">
            <a:avLst/>
          </a:prstGeom>
          <a:noFill/>
        </p:spPr>
        <p:txBody>
          <a:bodyPr wrap="square" rtlCol="0">
            <a:spAutoFit/>
          </a:bodyPr>
          <a:lstStyle/>
          <a:p>
            <a:r>
              <a:rPr lang="en-US" sz="1050" dirty="0"/>
              <a:t>End</a:t>
            </a:r>
          </a:p>
        </p:txBody>
      </p:sp>
      <p:cxnSp>
        <p:nvCxnSpPr>
          <p:cNvPr id="84" name="Straight Arrow Connector 83">
            <a:extLst>
              <a:ext uri="{FF2B5EF4-FFF2-40B4-BE49-F238E27FC236}">
                <a16:creationId xmlns:a16="http://schemas.microsoft.com/office/drawing/2014/main" id="{D49D2707-DC47-3B22-5DFE-FF11C5D4E31B}"/>
              </a:ext>
            </a:extLst>
          </p:cNvPr>
          <p:cNvCxnSpPr>
            <a:cxnSpLocks/>
            <a:stCxn id="56" idx="2"/>
            <a:endCxn id="64" idx="0"/>
          </p:cNvCxnSpPr>
          <p:nvPr/>
        </p:nvCxnSpPr>
        <p:spPr>
          <a:xfrm>
            <a:off x="2493113" y="1568572"/>
            <a:ext cx="0" cy="2704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CE374CDE-5E28-4E3D-14F3-07241685FEA8}"/>
              </a:ext>
            </a:extLst>
          </p:cNvPr>
          <p:cNvCxnSpPr>
            <a:cxnSpLocks/>
            <a:stCxn id="64" idx="2"/>
            <a:endCxn id="70" idx="0"/>
          </p:cNvCxnSpPr>
          <p:nvPr/>
        </p:nvCxnSpPr>
        <p:spPr>
          <a:xfrm>
            <a:off x="2493113" y="2650015"/>
            <a:ext cx="5438" cy="2254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4EF8D44C-6177-AFAA-61D4-9A027D83A031}"/>
              </a:ext>
            </a:extLst>
          </p:cNvPr>
          <p:cNvCxnSpPr>
            <a:cxnSpLocks/>
            <a:stCxn id="59" idx="3"/>
            <a:endCxn id="63" idx="1"/>
          </p:cNvCxnSpPr>
          <p:nvPr/>
        </p:nvCxnSpPr>
        <p:spPr>
          <a:xfrm flipV="1">
            <a:off x="3104945" y="1306303"/>
            <a:ext cx="605364" cy="25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BF349209-97F1-34D3-D57D-178A7107474F}"/>
              </a:ext>
            </a:extLst>
          </p:cNvPr>
          <p:cNvCxnSpPr>
            <a:cxnSpLocks/>
            <a:stCxn id="57" idx="6"/>
            <a:endCxn id="59" idx="1"/>
          </p:cNvCxnSpPr>
          <p:nvPr/>
        </p:nvCxnSpPr>
        <p:spPr>
          <a:xfrm>
            <a:off x="1464570" y="1297323"/>
            <a:ext cx="416711" cy="115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B129F7F5-C896-FFBF-224A-EB21292D2754}"/>
              </a:ext>
            </a:extLst>
          </p:cNvPr>
          <p:cNvCxnSpPr>
            <a:cxnSpLocks/>
          </p:cNvCxnSpPr>
          <p:nvPr/>
        </p:nvCxnSpPr>
        <p:spPr>
          <a:xfrm flipV="1">
            <a:off x="1437766" y="2263747"/>
            <a:ext cx="334298" cy="27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16C9016F-2205-6D6D-F06B-F6B4143724DD}"/>
              </a:ext>
            </a:extLst>
          </p:cNvPr>
          <p:cNvCxnSpPr>
            <a:cxnSpLocks/>
            <a:stCxn id="70" idx="2"/>
            <a:endCxn id="74" idx="0"/>
          </p:cNvCxnSpPr>
          <p:nvPr/>
        </p:nvCxnSpPr>
        <p:spPr>
          <a:xfrm>
            <a:off x="2498551" y="3726916"/>
            <a:ext cx="2241" cy="3035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B2AAA10C-22B4-E103-D1F4-1BDBE7E00A3F}"/>
              </a:ext>
            </a:extLst>
          </p:cNvPr>
          <p:cNvCxnSpPr>
            <a:cxnSpLocks/>
            <a:stCxn id="62" idx="2"/>
            <a:endCxn id="66" idx="0"/>
          </p:cNvCxnSpPr>
          <p:nvPr/>
        </p:nvCxnSpPr>
        <p:spPr>
          <a:xfrm>
            <a:off x="4360314" y="1542981"/>
            <a:ext cx="1706" cy="3610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29014A20-2F9F-56BB-513A-AA6DA47432EF}"/>
              </a:ext>
            </a:extLst>
          </p:cNvPr>
          <p:cNvCxnSpPr>
            <a:cxnSpLocks/>
            <a:stCxn id="67" idx="2"/>
            <a:endCxn id="68" idx="0"/>
          </p:cNvCxnSpPr>
          <p:nvPr/>
        </p:nvCxnSpPr>
        <p:spPr>
          <a:xfrm>
            <a:off x="4360312" y="2538266"/>
            <a:ext cx="11202" cy="3372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E6857F31-FCC8-7F4E-4128-9D73D8B41738}"/>
              </a:ext>
            </a:extLst>
          </p:cNvPr>
          <p:cNvCxnSpPr>
            <a:cxnSpLocks/>
            <a:stCxn id="69" idx="2"/>
            <a:endCxn id="72" idx="1"/>
          </p:cNvCxnSpPr>
          <p:nvPr/>
        </p:nvCxnSpPr>
        <p:spPr>
          <a:xfrm flipH="1">
            <a:off x="4363420" y="3802163"/>
            <a:ext cx="4308" cy="1715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5AD3F383-DC0E-1A68-2E3C-9C4809A871E0}"/>
              </a:ext>
            </a:extLst>
          </p:cNvPr>
          <p:cNvCxnSpPr>
            <a:cxnSpLocks/>
            <a:stCxn id="73" idx="1"/>
            <a:endCxn id="75" idx="3"/>
          </p:cNvCxnSpPr>
          <p:nvPr/>
        </p:nvCxnSpPr>
        <p:spPr>
          <a:xfrm flipH="1" flipV="1">
            <a:off x="3181715" y="4337781"/>
            <a:ext cx="513240" cy="37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4A4AE7E9-3A6D-7CEF-F1B1-BAD30AF52E27}"/>
              </a:ext>
            </a:extLst>
          </p:cNvPr>
          <p:cNvCxnSpPr>
            <a:cxnSpLocks/>
          </p:cNvCxnSpPr>
          <p:nvPr/>
        </p:nvCxnSpPr>
        <p:spPr>
          <a:xfrm>
            <a:off x="2500792" y="4584480"/>
            <a:ext cx="0" cy="182785"/>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7932460E-0A5C-9743-3E8D-E5DEF7E1A8E2}"/>
              </a:ext>
            </a:extLst>
          </p:cNvPr>
          <p:cNvCxnSpPr>
            <a:cxnSpLocks/>
          </p:cNvCxnSpPr>
          <p:nvPr/>
        </p:nvCxnSpPr>
        <p:spPr>
          <a:xfrm>
            <a:off x="2493113" y="4767264"/>
            <a:ext cx="281381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002A2639-555B-9691-CAF0-A9819FC8A8F4}"/>
              </a:ext>
            </a:extLst>
          </p:cNvPr>
          <p:cNvCxnSpPr>
            <a:cxnSpLocks/>
          </p:cNvCxnSpPr>
          <p:nvPr/>
        </p:nvCxnSpPr>
        <p:spPr>
          <a:xfrm flipH="1" flipV="1">
            <a:off x="5304488" y="1801325"/>
            <a:ext cx="2438" cy="2965940"/>
          </a:xfrm>
          <a:prstGeom prst="line">
            <a:avLst/>
          </a:prstGeom>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2F97A6ED-7C5D-27AD-E0D2-3DE318F1466D}"/>
              </a:ext>
            </a:extLst>
          </p:cNvPr>
          <p:cNvCxnSpPr>
            <a:cxnSpLocks/>
            <a:endCxn id="76" idx="1"/>
          </p:cNvCxnSpPr>
          <p:nvPr/>
        </p:nvCxnSpPr>
        <p:spPr>
          <a:xfrm>
            <a:off x="5304487" y="1801325"/>
            <a:ext cx="80936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5382F30D-951F-E4F0-8553-3ED2D37E0945}"/>
              </a:ext>
            </a:extLst>
          </p:cNvPr>
          <p:cNvCxnSpPr>
            <a:cxnSpLocks/>
          </p:cNvCxnSpPr>
          <p:nvPr/>
        </p:nvCxnSpPr>
        <p:spPr>
          <a:xfrm>
            <a:off x="6353725" y="2070332"/>
            <a:ext cx="0" cy="5985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9" name="TextBox 98">
            <a:extLst>
              <a:ext uri="{FF2B5EF4-FFF2-40B4-BE49-F238E27FC236}">
                <a16:creationId xmlns:a16="http://schemas.microsoft.com/office/drawing/2014/main" id="{1A3A5FCE-717A-24C1-3B4C-44CB65FA6113}"/>
              </a:ext>
            </a:extLst>
          </p:cNvPr>
          <p:cNvSpPr txBox="1"/>
          <p:nvPr/>
        </p:nvSpPr>
        <p:spPr>
          <a:xfrm>
            <a:off x="5978145" y="2178459"/>
            <a:ext cx="542498" cy="253916"/>
          </a:xfrm>
          <a:prstGeom prst="rect">
            <a:avLst/>
          </a:prstGeom>
          <a:noFill/>
        </p:spPr>
        <p:txBody>
          <a:bodyPr wrap="square" rtlCol="0">
            <a:spAutoFit/>
          </a:bodyPr>
          <a:lstStyle/>
          <a:p>
            <a:r>
              <a:rPr lang="en-US" sz="1050" dirty="0"/>
              <a:t>No</a:t>
            </a:r>
          </a:p>
        </p:txBody>
      </p:sp>
      <p:sp>
        <p:nvSpPr>
          <p:cNvPr id="100" name="TextBox 99">
            <a:extLst>
              <a:ext uri="{FF2B5EF4-FFF2-40B4-BE49-F238E27FC236}">
                <a16:creationId xmlns:a16="http://schemas.microsoft.com/office/drawing/2014/main" id="{CA908319-95C3-6754-4715-5F59862AAFE1}"/>
              </a:ext>
            </a:extLst>
          </p:cNvPr>
          <p:cNvSpPr txBox="1"/>
          <p:nvPr/>
        </p:nvSpPr>
        <p:spPr>
          <a:xfrm>
            <a:off x="7704387" y="2327777"/>
            <a:ext cx="542498" cy="253916"/>
          </a:xfrm>
          <a:prstGeom prst="rect">
            <a:avLst/>
          </a:prstGeom>
          <a:noFill/>
        </p:spPr>
        <p:txBody>
          <a:bodyPr wrap="square" rtlCol="0">
            <a:spAutoFit/>
          </a:bodyPr>
          <a:lstStyle/>
          <a:p>
            <a:r>
              <a:rPr lang="en-US" sz="1050" dirty="0"/>
              <a:t>Yes</a:t>
            </a:r>
          </a:p>
        </p:txBody>
      </p:sp>
      <p:cxnSp>
        <p:nvCxnSpPr>
          <p:cNvPr id="101" name="Straight Arrow Connector 100">
            <a:extLst>
              <a:ext uri="{FF2B5EF4-FFF2-40B4-BE49-F238E27FC236}">
                <a16:creationId xmlns:a16="http://schemas.microsoft.com/office/drawing/2014/main" id="{E6FD2987-614C-9F51-021A-D45355A6ECF3}"/>
              </a:ext>
            </a:extLst>
          </p:cNvPr>
          <p:cNvCxnSpPr>
            <a:cxnSpLocks/>
            <a:endCxn id="78" idx="3"/>
          </p:cNvCxnSpPr>
          <p:nvPr/>
        </p:nvCxnSpPr>
        <p:spPr>
          <a:xfrm flipH="1">
            <a:off x="7060764" y="3261851"/>
            <a:ext cx="296952" cy="49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6AC32430-350F-F549-466B-954375BF68AF}"/>
              </a:ext>
            </a:extLst>
          </p:cNvPr>
          <p:cNvCxnSpPr>
            <a:cxnSpLocks/>
          </p:cNvCxnSpPr>
          <p:nvPr/>
        </p:nvCxnSpPr>
        <p:spPr>
          <a:xfrm>
            <a:off x="5967715" y="3690445"/>
            <a:ext cx="0" cy="1194532"/>
          </a:xfrm>
          <a:prstGeom prst="line">
            <a:avLst/>
          </a:prstGeom>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223186F1-1CF7-B121-037B-0EAB539437C7}"/>
              </a:ext>
            </a:extLst>
          </p:cNvPr>
          <p:cNvCxnSpPr>
            <a:cxnSpLocks/>
          </p:cNvCxnSpPr>
          <p:nvPr/>
        </p:nvCxnSpPr>
        <p:spPr>
          <a:xfrm flipH="1">
            <a:off x="5718428" y="4884977"/>
            <a:ext cx="259716" cy="0"/>
          </a:xfrm>
          <a:prstGeom prst="line">
            <a:avLst/>
          </a:prstGeom>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5B2A33F1-E957-DA24-EF9D-2DA7C3A99590}"/>
              </a:ext>
            </a:extLst>
          </p:cNvPr>
          <p:cNvSpPr txBox="1"/>
          <p:nvPr/>
        </p:nvSpPr>
        <p:spPr>
          <a:xfrm>
            <a:off x="5636679" y="4091346"/>
            <a:ext cx="542498" cy="253916"/>
          </a:xfrm>
          <a:prstGeom prst="rect">
            <a:avLst/>
          </a:prstGeom>
          <a:noFill/>
        </p:spPr>
        <p:txBody>
          <a:bodyPr wrap="square" rtlCol="0">
            <a:spAutoFit/>
          </a:bodyPr>
          <a:lstStyle/>
          <a:p>
            <a:r>
              <a:rPr lang="en-US" sz="1050" dirty="0"/>
              <a:t>No</a:t>
            </a:r>
          </a:p>
        </p:txBody>
      </p:sp>
      <p:sp>
        <p:nvSpPr>
          <p:cNvPr id="105" name="TextBox 104">
            <a:extLst>
              <a:ext uri="{FF2B5EF4-FFF2-40B4-BE49-F238E27FC236}">
                <a16:creationId xmlns:a16="http://schemas.microsoft.com/office/drawing/2014/main" id="{BAD75B02-6D7D-34A2-EB31-9361048D15A2}"/>
              </a:ext>
            </a:extLst>
          </p:cNvPr>
          <p:cNvSpPr txBox="1"/>
          <p:nvPr/>
        </p:nvSpPr>
        <p:spPr>
          <a:xfrm>
            <a:off x="6513303" y="3719557"/>
            <a:ext cx="542498" cy="253916"/>
          </a:xfrm>
          <a:prstGeom prst="rect">
            <a:avLst/>
          </a:prstGeom>
          <a:noFill/>
        </p:spPr>
        <p:txBody>
          <a:bodyPr wrap="square" rtlCol="0">
            <a:spAutoFit/>
          </a:bodyPr>
          <a:lstStyle/>
          <a:p>
            <a:r>
              <a:rPr lang="en-US" sz="1050" dirty="0"/>
              <a:t>Yes</a:t>
            </a:r>
          </a:p>
        </p:txBody>
      </p:sp>
      <p:cxnSp>
        <p:nvCxnSpPr>
          <p:cNvPr id="106" name="Straight Connector 105">
            <a:extLst>
              <a:ext uri="{FF2B5EF4-FFF2-40B4-BE49-F238E27FC236}">
                <a16:creationId xmlns:a16="http://schemas.microsoft.com/office/drawing/2014/main" id="{74B42E5B-E052-76B4-2CA9-5889BDE922E9}"/>
              </a:ext>
            </a:extLst>
          </p:cNvPr>
          <p:cNvCxnSpPr>
            <a:cxnSpLocks/>
          </p:cNvCxnSpPr>
          <p:nvPr/>
        </p:nvCxnSpPr>
        <p:spPr>
          <a:xfrm>
            <a:off x="721278" y="4884977"/>
            <a:ext cx="500323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611E8F16-9B3D-409A-75B1-2415E1F36819}"/>
              </a:ext>
            </a:extLst>
          </p:cNvPr>
          <p:cNvCxnSpPr>
            <a:cxnSpLocks/>
          </p:cNvCxnSpPr>
          <p:nvPr/>
        </p:nvCxnSpPr>
        <p:spPr>
          <a:xfrm flipV="1">
            <a:off x="721278" y="3295605"/>
            <a:ext cx="0" cy="1589372"/>
          </a:xfrm>
          <a:prstGeom prst="line">
            <a:avLst/>
          </a:prstGeom>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166699F8-35B2-4B61-C54B-5E0E4DCD317F}"/>
              </a:ext>
            </a:extLst>
          </p:cNvPr>
          <p:cNvCxnSpPr>
            <a:cxnSpLocks/>
            <a:endCxn id="71" idx="1"/>
          </p:cNvCxnSpPr>
          <p:nvPr/>
        </p:nvCxnSpPr>
        <p:spPr>
          <a:xfrm>
            <a:off x="712779" y="3298036"/>
            <a:ext cx="820965" cy="66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a:extLst>
              <a:ext uri="{FF2B5EF4-FFF2-40B4-BE49-F238E27FC236}">
                <a16:creationId xmlns:a16="http://schemas.microsoft.com/office/drawing/2014/main" id="{3017BD3A-2D09-31EF-C983-65381D626C27}"/>
              </a:ext>
            </a:extLst>
          </p:cNvPr>
          <p:cNvCxnSpPr>
            <a:cxnSpLocks/>
          </p:cNvCxnSpPr>
          <p:nvPr/>
        </p:nvCxnSpPr>
        <p:spPr>
          <a:xfrm>
            <a:off x="8046922" y="2079282"/>
            <a:ext cx="0" cy="7278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0" name="Straight Arrow Connector 109">
            <a:extLst>
              <a:ext uri="{FF2B5EF4-FFF2-40B4-BE49-F238E27FC236}">
                <a16:creationId xmlns:a16="http://schemas.microsoft.com/office/drawing/2014/main" id="{B77B4C06-F17E-332C-9A52-8B5AAEC9A1BF}"/>
              </a:ext>
            </a:extLst>
          </p:cNvPr>
          <p:cNvCxnSpPr>
            <a:cxnSpLocks/>
          </p:cNvCxnSpPr>
          <p:nvPr/>
        </p:nvCxnSpPr>
        <p:spPr>
          <a:xfrm>
            <a:off x="6852268" y="3518369"/>
            <a:ext cx="0" cy="5985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28" name="Audio 127">
            <a:hlinkClick r:id="" action="ppaction://media"/>
            <a:extLst>
              <a:ext uri="{FF2B5EF4-FFF2-40B4-BE49-F238E27FC236}">
                <a16:creationId xmlns:a16="http://schemas.microsoft.com/office/drawing/2014/main" id="{B4C6A05A-3538-667F-5C44-D0612653C74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725860425"/>
      </p:ext>
    </p:extLst>
  </p:cSld>
  <p:clrMapOvr>
    <a:masterClrMapping/>
  </p:clrMapOvr>
  <mc:AlternateContent xmlns:mc="http://schemas.openxmlformats.org/markup-compatibility/2006">
    <mc:Choice xmlns:p14="http://schemas.microsoft.com/office/powerpoint/2010/main" Requires="p14">
      <p:transition spd="slow" p14:dur="2000" advTm="41921"/>
    </mc:Choice>
    <mc:Fallback>
      <p:transition spd="slow" advTm="419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5D9321-A43D-036E-7D58-9F0C198394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D75812-23D6-613D-6AC8-2DB5A3936802}"/>
              </a:ext>
            </a:extLst>
          </p:cNvPr>
          <p:cNvSpPr>
            <a:spLocks noGrp="1"/>
          </p:cNvSpPr>
          <p:nvPr>
            <p:ph type="title"/>
          </p:nvPr>
        </p:nvSpPr>
        <p:spPr/>
        <p:txBody>
          <a:bodyPr/>
          <a:lstStyle/>
          <a:p>
            <a:r>
              <a:rPr lang="en-US" dirty="0"/>
              <a:t>Pre-liminary Results</a:t>
            </a:r>
          </a:p>
        </p:txBody>
      </p:sp>
      <p:sp>
        <p:nvSpPr>
          <p:cNvPr id="4" name="Slide Number Placeholder 3">
            <a:extLst>
              <a:ext uri="{FF2B5EF4-FFF2-40B4-BE49-F238E27FC236}">
                <a16:creationId xmlns:a16="http://schemas.microsoft.com/office/drawing/2014/main" id="{A785FA51-D13D-5B0D-250B-4F2E56743FD9}"/>
              </a:ext>
            </a:extLst>
          </p:cNvPr>
          <p:cNvSpPr>
            <a:spLocks noGrp="1"/>
          </p:cNvSpPr>
          <p:nvPr>
            <p:ph type="sldNum" sz="quarter" idx="12"/>
          </p:nvPr>
        </p:nvSpPr>
        <p:spPr/>
        <p:txBody>
          <a:bodyPr/>
          <a:lstStyle/>
          <a:p>
            <a:pPr defTabSz="685800"/>
            <a:fld id="{B6F15528-21DE-4FAA-801E-634DDDAF4B2B}" type="slidenum">
              <a:rPr lang="en-US" kern="1200">
                <a:solidFill>
                  <a:prstClr val="black"/>
                </a:solidFill>
                <a:ea typeface="+mn-ea"/>
                <a:cs typeface="+mn-cs"/>
              </a:rPr>
              <a:pPr defTabSz="685800"/>
              <a:t>7</a:t>
            </a:fld>
            <a:endParaRPr lang="en-US" kern="1200">
              <a:solidFill>
                <a:prstClr val="black"/>
              </a:solidFill>
              <a:ea typeface="+mn-ea"/>
              <a:cs typeface="+mn-cs"/>
            </a:endParaRPr>
          </a:p>
        </p:txBody>
      </p:sp>
      <p:pic>
        <p:nvPicPr>
          <p:cNvPr id="6" name="Picture 5">
            <a:extLst>
              <a:ext uri="{FF2B5EF4-FFF2-40B4-BE49-F238E27FC236}">
                <a16:creationId xmlns:a16="http://schemas.microsoft.com/office/drawing/2014/main" id="{582390FD-9456-60C2-8EE7-B626CC826B0B}"/>
              </a:ext>
            </a:extLst>
          </p:cNvPr>
          <p:cNvPicPr>
            <a:picLocks noChangeAspect="1"/>
          </p:cNvPicPr>
          <p:nvPr/>
        </p:nvPicPr>
        <p:blipFill>
          <a:blip r:embed="rId5"/>
          <a:srcRect l="9673" r="4033"/>
          <a:stretch/>
        </p:blipFill>
        <p:spPr>
          <a:xfrm>
            <a:off x="2937835" y="1894826"/>
            <a:ext cx="2506515" cy="1753741"/>
          </a:xfrm>
          <a:prstGeom prst="rect">
            <a:avLst/>
          </a:prstGeom>
        </p:spPr>
      </p:pic>
      <p:pic>
        <p:nvPicPr>
          <p:cNvPr id="12" name="Picture 11" descr="A graph with blue and orange lines&#10;&#10;Description automatically generated">
            <a:extLst>
              <a:ext uri="{FF2B5EF4-FFF2-40B4-BE49-F238E27FC236}">
                <a16:creationId xmlns:a16="http://schemas.microsoft.com/office/drawing/2014/main" id="{B15DF6C0-F23C-260A-2714-22AFBAD24E33}"/>
              </a:ext>
            </a:extLst>
          </p:cNvPr>
          <p:cNvPicPr>
            <a:picLocks noChangeAspect="1"/>
          </p:cNvPicPr>
          <p:nvPr/>
        </p:nvPicPr>
        <p:blipFill>
          <a:blip r:embed="rId6"/>
          <a:srcRect l="5974" r="8284"/>
          <a:stretch/>
        </p:blipFill>
        <p:spPr>
          <a:xfrm>
            <a:off x="5517263" y="1530833"/>
            <a:ext cx="3294395" cy="2305359"/>
          </a:xfrm>
          <a:prstGeom prst="rect">
            <a:avLst/>
          </a:prstGeom>
        </p:spPr>
      </p:pic>
      <p:pic>
        <p:nvPicPr>
          <p:cNvPr id="14" name="Picture 13">
            <a:extLst>
              <a:ext uri="{FF2B5EF4-FFF2-40B4-BE49-F238E27FC236}">
                <a16:creationId xmlns:a16="http://schemas.microsoft.com/office/drawing/2014/main" id="{C1A65A84-0C43-18D8-73B2-F05564EF98F1}"/>
              </a:ext>
            </a:extLst>
          </p:cNvPr>
          <p:cNvPicPr>
            <a:picLocks noChangeAspect="1"/>
          </p:cNvPicPr>
          <p:nvPr/>
        </p:nvPicPr>
        <p:blipFill>
          <a:blip r:embed="rId7"/>
          <a:stretch>
            <a:fillRect/>
          </a:stretch>
        </p:blipFill>
        <p:spPr>
          <a:xfrm>
            <a:off x="203595" y="1946570"/>
            <a:ext cx="2705120" cy="1762138"/>
          </a:xfrm>
          <a:prstGeom prst="rect">
            <a:avLst/>
          </a:prstGeom>
        </p:spPr>
      </p:pic>
      <p:pic>
        <p:nvPicPr>
          <p:cNvPr id="19" name="Audio 18">
            <a:hlinkClick r:id="" action="ppaction://media"/>
            <a:extLst>
              <a:ext uri="{FF2B5EF4-FFF2-40B4-BE49-F238E27FC236}">
                <a16:creationId xmlns:a16="http://schemas.microsoft.com/office/drawing/2014/main" id="{E82E76A3-6F6E-8609-4B22-4EBA988374B6}"/>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506369334"/>
      </p:ext>
    </p:extLst>
  </p:cSld>
  <p:clrMapOvr>
    <a:masterClrMapping/>
  </p:clrMapOvr>
  <mc:AlternateContent xmlns:mc="http://schemas.openxmlformats.org/markup-compatibility/2006">
    <mc:Choice xmlns:p14="http://schemas.microsoft.com/office/powerpoint/2010/main" Requires="p14">
      <p:transition spd="slow" p14:dur="2000" advTm="101078"/>
    </mc:Choice>
    <mc:Fallback>
      <p:transition spd="slow" advTm="1010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3635F6-494A-B904-06A0-1AADA72861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D021DF-33C4-371D-8C33-A8200D6F2022}"/>
              </a:ext>
            </a:extLst>
          </p:cNvPr>
          <p:cNvSpPr>
            <a:spLocks noGrp="1"/>
          </p:cNvSpPr>
          <p:nvPr>
            <p:ph type="title"/>
          </p:nvPr>
        </p:nvSpPr>
        <p:spPr/>
        <p:txBody>
          <a:bodyPr/>
          <a:lstStyle/>
          <a:p>
            <a:r>
              <a:rPr lang="en-US" dirty="0"/>
              <a:t>Pre-liminary Results</a:t>
            </a:r>
          </a:p>
        </p:txBody>
      </p:sp>
      <p:sp>
        <p:nvSpPr>
          <p:cNvPr id="4" name="Slide Number Placeholder 3">
            <a:extLst>
              <a:ext uri="{FF2B5EF4-FFF2-40B4-BE49-F238E27FC236}">
                <a16:creationId xmlns:a16="http://schemas.microsoft.com/office/drawing/2014/main" id="{119CD862-06CA-A550-34B3-9D5BB42BEA4C}"/>
              </a:ext>
            </a:extLst>
          </p:cNvPr>
          <p:cNvSpPr>
            <a:spLocks noGrp="1"/>
          </p:cNvSpPr>
          <p:nvPr>
            <p:ph type="sldNum" sz="quarter" idx="12"/>
          </p:nvPr>
        </p:nvSpPr>
        <p:spPr/>
        <p:txBody>
          <a:bodyPr/>
          <a:lstStyle/>
          <a:p>
            <a:pPr defTabSz="685800"/>
            <a:fld id="{B6F15528-21DE-4FAA-801E-634DDDAF4B2B}" type="slidenum">
              <a:rPr lang="en-US" kern="1200">
                <a:solidFill>
                  <a:prstClr val="black"/>
                </a:solidFill>
                <a:ea typeface="+mn-ea"/>
                <a:cs typeface="+mn-cs"/>
              </a:rPr>
              <a:pPr defTabSz="685800"/>
              <a:t>8</a:t>
            </a:fld>
            <a:endParaRPr lang="en-US" kern="1200">
              <a:solidFill>
                <a:prstClr val="black"/>
              </a:solidFill>
              <a:ea typeface="+mn-ea"/>
              <a:cs typeface="+mn-cs"/>
            </a:endParaRPr>
          </a:p>
        </p:txBody>
      </p:sp>
      <p:pic>
        <p:nvPicPr>
          <p:cNvPr id="5" name="Picture 4" descr="A screenshot of a infrared image&#10;&#10;Description automatically generated">
            <a:extLst>
              <a:ext uri="{FF2B5EF4-FFF2-40B4-BE49-F238E27FC236}">
                <a16:creationId xmlns:a16="http://schemas.microsoft.com/office/drawing/2014/main" id="{9947056D-159A-76EA-2806-574456C9D5D8}"/>
              </a:ext>
            </a:extLst>
          </p:cNvPr>
          <p:cNvPicPr>
            <a:picLocks noChangeAspect="1"/>
          </p:cNvPicPr>
          <p:nvPr/>
        </p:nvPicPr>
        <p:blipFill>
          <a:blip r:embed="rId5"/>
          <a:stretch>
            <a:fillRect/>
          </a:stretch>
        </p:blipFill>
        <p:spPr>
          <a:xfrm>
            <a:off x="457199" y="1177515"/>
            <a:ext cx="8377707" cy="3490711"/>
          </a:xfrm>
          <a:prstGeom prst="rect">
            <a:avLst/>
          </a:prstGeom>
        </p:spPr>
      </p:pic>
      <p:sp>
        <p:nvSpPr>
          <p:cNvPr id="7" name="TextBox 6">
            <a:extLst>
              <a:ext uri="{FF2B5EF4-FFF2-40B4-BE49-F238E27FC236}">
                <a16:creationId xmlns:a16="http://schemas.microsoft.com/office/drawing/2014/main" id="{55E52931-F3B7-A4DC-6F93-2240F13DB7EA}"/>
              </a:ext>
            </a:extLst>
          </p:cNvPr>
          <p:cNvSpPr txBox="1"/>
          <p:nvPr/>
        </p:nvSpPr>
        <p:spPr>
          <a:xfrm>
            <a:off x="1872343" y="1177515"/>
            <a:ext cx="925253" cy="400110"/>
          </a:xfrm>
          <a:prstGeom prst="rect">
            <a:avLst/>
          </a:prstGeom>
        </p:spPr>
        <p:txBody>
          <a:bodyPr vert="horz" wrap="none" lIns="91440" tIns="45720" rIns="91440" bIns="45720" rtlCol="0">
            <a:spAutoFit/>
          </a:bodyPr>
          <a:lstStyle/>
          <a:p>
            <a:r>
              <a:rPr lang="en-US" sz="2000" i="1" dirty="0"/>
              <a:t>Target</a:t>
            </a:r>
          </a:p>
        </p:txBody>
      </p:sp>
      <p:sp>
        <p:nvSpPr>
          <p:cNvPr id="8" name="TextBox 7">
            <a:extLst>
              <a:ext uri="{FF2B5EF4-FFF2-40B4-BE49-F238E27FC236}">
                <a16:creationId xmlns:a16="http://schemas.microsoft.com/office/drawing/2014/main" id="{1336197C-DB0C-18C6-66F5-3A41937D419E}"/>
              </a:ext>
            </a:extLst>
          </p:cNvPr>
          <p:cNvSpPr txBox="1"/>
          <p:nvPr/>
        </p:nvSpPr>
        <p:spPr>
          <a:xfrm>
            <a:off x="5947243" y="1177515"/>
            <a:ext cx="1326004" cy="400110"/>
          </a:xfrm>
          <a:prstGeom prst="rect">
            <a:avLst/>
          </a:prstGeom>
        </p:spPr>
        <p:txBody>
          <a:bodyPr vert="horz" wrap="none" lIns="91440" tIns="45720" rIns="91440" bIns="45720" rtlCol="0">
            <a:spAutoFit/>
          </a:bodyPr>
          <a:lstStyle/>
          <a:p>
            <a:r>
              <a:rPr lang="en-US" sz="2000" i="1" dirty="0"/>
              <a:t>Prediction</a:t>
            </a:r>
          </a:p>
        </p:txBody>
      </p:sp>
      <p:pic>
        <p:nvPicPr>
          <p:cNvPr id="13" name="Audio 12">
            <a:hlinkClick r:id="" action="ppaction://media"/>
            <a:extLst>
              <a:ext uri="{FF2B5EF4-FFF2-40B4-BE49-F238E27FC236}">
                <a16:creationId xmlns:a16="http://schemas.microsoft.com/office/drawing/2014/main" id="{29EA620E-02DB-7BEE-1F05-843E3F4E410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759805228"/>
      </p:ext>
    </p:extLst>
  </p:cSld>
  <p:clrMapOvr>
    <a:masterClrMapping/>
  </p:clrMapOvr>
  <mc:AlternateContent xmlns:mc="http://schemas.openxmlformats.org/markup-compatibility/2006">
    <mc:Choice xmlns:p14="http://schemas.microsoft.com/office/powerpoint/2010/main" Requires="p14">
      <p:transition spd="slow" p14:dur="2000" advTm="67814"/>
    </mc:Choice>
    <mc:Fallback>
      <p:transition spd="slow" advTm="678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41483-4C69-42C5-2E85-67165B3180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D452F8-07A5-4E4C-3A3B-12632D187ADB}"/>
              </a:ext>
            </a:extLst>
          </p:cNvPr>
          <p:cNvSpPr>
            <a:spLocks noGrp="1"/>
          </p:cNvSpPr>
          <p:nvPr>
            <p:ph type="title"/>
          </p:nvPr>
        </p:nvSpPr>
        <p:spPr/>
        <p:txBody>
          <a:bodyPr/>
          <a:lstStyle/>
          <a:p>
            <a:r>
              <a:rPr lang="en-US" dirty="0"/>
              <a:t>Future Objectives</a:t>
            </a:r>
          </a:p>
        </p:txBody>
      </p:sp>
      <p:sp>
        <p:nvSpPr>
          <p:cNvPr id="3" name="Content Placeholder 2">
            <a:extLst>
              <a:ext uri="{FF2B5EF4-FFF2-40B4-BE49-F238E27FC236}">
                <a16:creationId xmlns:a16="http://schemas.microsoft.com/office/drawing/2014/main" id="{F234210E-D3DB-CB90-681D-6F871A9D0E63}"/>
              </a:ext>
            </a:extLst>
          </p:cNvPr>
          <p:cNvSpPr>
            <a:spLocks noGrp="1"/>
          </p:cNvSpPr>
          <p:nvPr>
            <p:ph idx="1"/>
          </p:nvPr>
        </p:nvSpPr>
        <p:spPr>
          <a:xfrm>
            <a:off x="457200" y="937025"/>
            <a:ext cx="8058150" cy="3967162"/>
          </a:xfrm>
        </p:spPr>
        <p:txBody>
          <a:bodyPr>
            <a:normAutofit/>
          </a:bodyPr>
          <a:lstStyle/>
          <a:p>
            <a:r>
              <a:rPr lang="en-US" sz="1600" dirty="0"/>
              <a:t>Currently 4 years' worth of data (260 rainy days) </a:t>
            </a:r>
            <a:r>
              <a:rPr lang="en-US" sz="1600" dirty="0">
                <a:sym typeface="Wingdings" panose="05000000000000000000" pitchFamily="2" charset="2"/>
              </a:rPr>
              <a:t> increasing the quantity further</a:t>
            </a:r>
          </a:p>
          <a:p>
            <a:r>
              <a:rPr lang="en-US" sz="1600" dirty="0">
                <a:sym typeface="Wingdings" panose="05000000000000000000" pitchFamily="2" charset="2"/>
              </a:rPr>
              <a:t>Experimenting with different hyperparameters while recording and analyzing the impact of each case. </a:t>
            </a:r>
          </a:p>
          <a:p>
            <a:r>
              <a:rPr lang="en-US" sz="1600" dirty="0">
                <a:sym typeface="Wingdings" panose="05000000000000000000" pitchFamily="2" charset="2"/>
              </a:rPr>
              <a:t>Training the model on </a:t>
            </a:r>
            <a:r>
              <a:rPr lang="en-US" sz="1600" dirty="0" err="1">
                <a:sym typeface="Wingdings" panose="05000000000000000000" pitchFamily="2" charset="2"/>
              </a:rPr>
              <a:t>TarjGRU</a:t>
            </a:r>
            <a:r>
              <a:rPr lang="en-US" sz="1600" dirty="0">
                <a:sym typeface="Wingdings" panose="05000000000000000000" pitchFamily="2" charset="2"/>
              </a:rPr>
              <a:t> Convolution model and assessing performance on that.</a:t>
            </a:r>
          </a:p>
          <a:p>
            <a:r>
              <a:rPr lang="en-US" sz="1600" dirty="0">
                <a:sym typeface="Wingdings" panose="05000000000000000000" pitchFamily="2" charset="2"/>
              </a:rPr>
              <a:t>Exploring other accuracy metrics.</a:t>
            </a:r>
          </a:p>
        </p:txBody>
      </p:sp>
      <p:sp>
        <p:nvSpPr>
          <p:cNvPr id="4" name="Slide Number Placeholder 3">
            <a:extLst>
              <a:ext uri="{FF2B5EF4-FFF2-40B4-BE49-F238E27FC236}">
                <a16:creationId xmlns:a16="http://schemas.microsoft.com/office/drawing/2014/main" id="{C1D1D5F1-1E73-4353-4703-8E3C602E6E16}"/>
              </a:ext>
            </a:extLst>
          </p:cNvPr>
          <p:cNvSpPr>
            <a:spLocks noGrp="1"/>
          </p:cNvSpPr>
          <p:nvPr>
            <p:ph type="sldNum" sz="quarter" idx="12"/>
          </p:nvPr>
        </p:nvSpPr>
        <p:spPr/>
        <p:txBody>
          <a:bodyPr/>
          <a:lstStyle/>
          <a:p>
            <a:pPr defTabSz="685800"/>
            <a:fld id="{B6F15528-21DE-4FAA-801E-634DDDAF4B2B}" type="slidenum">
              <a:rPr lang="en-US" kern="1200">
                <a:solidFill>
                  <a:prstClr val="black"/>
                </a:solidFill>
                <a:ea typeface="+mn-ea"/>
                <a:cs typeface="+mn-cs"/>
              </a:rPr>
              <a:pPr defTabSz="685800"/>
              <a:t>9</a:t>
            </a:fld>
            <a:endParaRPr lang="en-US" kern="1200">
              <a:solidFill>
                <a:prstClr val="black"/>
              </a:solidFill>
              <a:ea typeface="+mn-ea"/>
              <a:cs typeface="+mn-cs"/>
            </a:endParaRPr>
          </a:p>
        </p:txBody>
      </p:sp>
      <p:pic>
        <p:nvPicPr>
          <p:cNvPr id="8" name="Audio 7">
            <a:hlinkClick r:id="" action="ppaction://media"/>
            <a:extLst>
              <a:ext uri="{FF2B5EF4-FFF2-40B4-BE49-F238E27FC236}">
                <a16:creationId xmlns:a16="http://schemas.microsoft.com/office/drawing/2014/main" id="{16B453EB-DBA1-C01D-AC03-BFAFF2EF5EE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818621256"/>
      </p:ext>
    </p:extLst>
  </p:cSld>
  <p:clrMapOvr>
    <a:masterClrMapping/>
  </p:clrMapOvr>
  <mc:AlternateContent xmlns:mc="http://schemas.openxmlformats.org/markup-compatibility/2006">
    <mc:Choice xmlns:p14="http://schemas.microsoft.com/office/powerpoint/2010/main" Requires="p14">
      <p:transition spd="slow" p14:dur="2000" advTm="48198"/>
    </mc:Choice>
    <mc:Fallback>
      <p:transition spd="slow" advTm="481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ASU Template">
  <a:themeElements>
    <a:clrScheme name="ASU Pallet">
      <a:dk1>
        <a:srgbClr val="000000"/>
      </a:dk1>
      <a:lt1>
        <a:srgbClr val="FFFFFF"/>
      </a:lt1>
      <a:dk2>
        <a:srgbClr val="951D40"/>
      </a:dk2>
      <a:lt2>
        <a:srgbClr val="5C6670"/>
      </a:lt2>
      <a:accent1>
        <a:srgbClr val="FFC627"/>
      </a:accent1>
      <a:accent2>
        <a:srgbClr val="951D40"/>
      </a:accent2>
      <a:accent3>
        <a:srgbClr val="78BE20"/>
      </a:accent3>
      <a:accent4>
        <a:srgbClr val="FF7F32"/>
      </a:accent4>
      <a:accent5>
        <a:srgbClr val="00A3E0"/>
      </a:accent5>
      <a:accent6>
        <a:srgbClr val="000000"/>
      </a:accent6>
      <a:hlink>
        <a:srgbClr val="951D40"/>
      </a:hlink>
      <a:folHlink>
        <a:srgbClr val="5C667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HS - Widescreen PPT" id="{5C17E585-BE08-48E9-A9D7-4FC1AE557262}" vid="{AC337D8E-DBE6-401A-B1AA-3E99989E85B6}"/>
    </a:ext>
  </a:extLst>
</a:theme>
</file>

<file path=ppt/theme/theme2.xml><?xml version="1.0" encoding="utf-8"?>
<a:theme xmlns:a="http://schemas.openxmlformats.org/drawingml/2006/main" name="ASU Template">
  <a:themeElements>
    <a:clrScheme name="ASU Pallet">
      <a:dk1>
        <a:srgbClr val="000000"/>
      </a:dk1>
      <a:lt1>
        <a:srgbClr val="FFFFFF"/>
      </a:lt1>
      <a:dk2>
        <a:srgbClr val="951D40"/>
      </a:dk2>
      <a:lt2>
        <a:srgbClr val="5C6670"/>
      </a:lt2>
      <a:accent1>
        <a:srgbClr val="FFC627"/>
      </a:accent1>
      <a:accent2>
        <a:srgbClr val="951D40"/>
      </a:accent2>
      <a:accent3>
        <a:srgbClr val="78BE20"/>
      </a:accent3>
      <a:accent4>
        <a:srgbClr val="FF7F32"/>
      </a:accent4>
      <a:accent5>
        <a:srgbClr val="00A3E0"/>
      </a:accent5>
      <a:accent6>
        <a:srgbClr val="000000"/>
      </a:accent6>
      <a:hlink>
        <a:srgbClr val="951D40"/>
      </a:hlink>
      <a:folHlink>
        <a:srgbClr val="5C667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HS - Widescreen PPT" id="{5C17E585-BE08-48E9-A9D7-4FC1AE557262}" vid="{967C3BEB-76DE-42DB-BEB5-D0AC18C644FD}"/>
    </a:ext>
  </a:extLst>
</a:theme>
</file>

<file path=ppt/theme/theme3.xml><?xml version="1.0" encoding="utf-8"?>
<a:theme xmlns:a="http://schemas.openxmlformats.org/drawingml/2006/main" name="Office Theme">
  <a:themeElements>
    <a:clrScheme name="Custom 4">
      <a:dk1>
        <a:sysClr val="windowText" lastClr="000000"/>
      </a:dk1>
      <a:lt1>
        <a:sysClr val="window" lastClr="FFFFFF"/>
      </a:lt1>
      <a:dk2>
        <a:srgbClr val="1F497D"/>
      </a:dk2>
      <a:lt2>
        <a:srgbClr val="EEECE1"/>
      </a:lt2>
      <a:accent1>
        <a:srgbClr val="A60F2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wrap="square" lIns="91440" tIns="45720" rIns="91440" bIns="45720" rtlCol="0">
        <a:spAutoFit/>
      </a:bodyPr>
      <a:lstStyle>
        <a:defPPr>
          <a:defRPr sz="2000" i="1" dirty="0" smtClean="0"/>
        </a:defPPr>
      </a:lstStyle>
    </a:txDef>
  </a:objectDefaults>
  <a:extraClrSchemeLst/>
</a:theme>
</file>

<file path=ppt/theme/theme4.xml><?xml version="1.0" encoding="utf-8"?>
<a:theme xmlns:a="http://schemas.openxmlformats.org/drawingml/2006/main" name="1_ASU Template">
  <a:themeElements>
    <a:clrScheme name="ASU Pallet">
      <a:dk1>
        <a:srgbClr val="000000"/>
      </a:dk1>
      <a:lt1>
        <a:srgbClr val="FFFFFF"/>
      </a:lt1>
      <a:dk2>
        <a:srgbClr val="951D40"/>
      </a:dk2>
      <a:lt2>
        <a:srgbClr val="5C6670"/>
      </a:lt2>
      <a:accent1>
        <a:srgbClr val="FFC627"/>
      </a:accent1>
      <a:accent2>
        <a:srgbClr val="951D40"/>
      </a:accent2>
      <a:accent3>
        <a:srgbClr val="78BE20"/>
      </a:accent3>
      <a:accent4>
        <a:srgbClr val="FF7F32"/>
      </a:accent4>
      <a:accent5>
        <a:srgbClr val="00A3E0"/>
      </a:accent5>
      <a:accent6>
        <a:srgbClr val="000000"/>
      </a:accent6>
      <a:hlink>
        <a:srgbClr val="951D40"/>
      </a:hlink>
      <a:folHlink>
        <a:srgbClr val="5C667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HS - Widescreen PPT" id="{5C17E585-BE08-48E9-A9D7-4FC1AE557262}" vid="{967C3BEB-76DE-42DB-BEB5-D0AC18C644FD}"/>
    </a:ext>
  </a:ext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chs_powerpoint_template_-_widescreen_v20180808</Template>
  <TotalTime>911</TotalTime>
  <Words>1049</Words>
  <Application>Microsoft Office PowerPoint</Application>
  <PresentationFormat>On-screen Show (16:9)</PresentationFormat>
  <Paragraphs>84</Paragraphs>
  <Slides>10</Slides>
  <Notes>10</Notes>
  <HiddenSlides>0</HiddenSlides>
  <MMClips>10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10</vt:i4>
      </vt:variant>
    </vt:vector>
  </HeadingPairs>
  <TitlesOfParts>
    <vt:vector size="17" baseType="lpstr">
      <vt:lpstr>Arial</vt:lpstr>
      <vt:lpstr>Calibri</vt:lpstr>
      <vt:lpstr>Wingdings</vt:lpstr>
      <vt:lpstr>ASU Template</vt:lpstr>
      <vt:lpstr>ASU Template</vt:lpstr>
      <vt:lpstr>Office Theme</vt:lpstr>
      <vt:lpstr>1_ASU Template</vt:lpstr>
      <vt:lpstr>Mid-Project Presentation: Precipitation Nowcasting Using Deep Learning</vt:lpstr>
      <vt:lpstr>Introduction</vt:lpstr>
      <vt:lpstr>Goals</vt:lpstr>
      <vt:lpstr>Related Work</vt:lpstr>
      <vt:lpstr>Approach</vt:lpstr>
      <vt:lpstr>Approach</vt:lpstr>
      <vt:lpstr>Pre-liminary Results</vt:lpstr>
      <vt:lpstr>Pre-liminary Results</vt:lpstr>
      <vt:lpstr>Future Objectives</vt:lpstr>
      <vt:lpstr>GO DEVILS!</vt:lpstr>
    </vt:vector>
  </TitlesOfParts>
  <Company>Arizona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Leo Pardo</dc:creator>
  <cp:lastModifiedBy>Sarwan Shah</cp:lastModifiedBy>
  <cp:revision>47</cp:revision>
  <dcterms:created xsi:type="dcterms:W3CDTF">2018-09-24T19:00:12Z</dcterms:created>
  <dcterms:modified xsi:type="dcterms:W3CDTF">2024-11-24T00:47:18Z</dcterms:modified>
</cp:coreProperties>
</file>